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2"/>
  </p:notesMasterIdLst>
  <p:sldIdLst>
    <p:sldId id="256" r:id="rId5"/>
    <p:sldId id="261" r:id="rId6"/>
    <p:sldId id="292" r:id="rId7"/>
    <p:sldId id="290" r:id="rId8"/>
    <p:sldId id="289" r:id="rId9"/>
    <p:sldId id="291" r:id="rId10"/>
    <p:sldId id="286" r:id="rId11"/>
    <p:sldId id="269" r:id="rId12"/>
    <p:sldId id="270" r:id="rId13"/>
    <p:sldId id="271" r:id="rId14"/>
    <p:sldId id="273" r:id="rId15"/>
    <p:sldId id="274" r:id="rId16"/>
    <p:sldId id="276" r:id="rId17"/>
    <p:sldId id="277" r:id="rId18"/>
    <p:sldId id="278" r:id="rId19"/>
    <p:sldId id="279" r:id="rId20"/>
    <p:sldId id="28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A0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6558" autoAdjust="0"/>
    <p:restoredTop sz="94343" autoAdjust="0"/>
  </p:normalViewPr>
  <p:slideViewPr>
    <p:cSldViewPr snapToGrid="0">
      <p:cViewPr varScale="1">
        <p:scale>
          <a:sx n="60" d="100"/>
          <a:sy n="60" d="100"/>
        </p:scale>
        <p:origin x="4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5538E0-61AA-4EF2-B8B2-356FAA1D72D4}" type="datetimeFigureOut">
              <a:rPr lang="en-GB" smtClean="0"/>
              <a:t>12/07/2022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F633C0-8FF8-4EC3-9AE8-C9C01AFCFD04}" type="slidenum">
              <a:rPr lang="en-GB" smtClean="0"/>
              <a:t>‹#›</a:t>
            </a:fld>
            <a:endParaRPr lang="en-GB"/>
          </a:p>
        </p:txBody>
      </p:sp>
    </p:spTree>
    <p:extLst>
      <p:ext uri="{BB962C8B-B14F-4D97-AF65-F5344CB8AC3E}">
        <p14:creationId xmlns:p14="http://schemas.microsoft.com/office/powerpoint/2010/main" val="33984388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F633C0-8FF8-4EC3-9AE8-C9C01AFCFD04}" type="slidenum">
              <a:rPr lang="en-GB" smtClean="0"/>
              <a:t>14</a:t>
            </a:fld>
            <a:endParaRPr lang="en-GB"/>
          </a:p>
        </p:txBody>
      </p:sp>
    </p:spTree>
    <p:extLst>
      <p:ext uri="{BB962C8B-B14F-4D97-AF65-F5344CB8AC3E}">
        <p14:creationId xmlns:p14="http://schemas.microsoft.com/office/powerpoint/2010/main" val="3994061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8FEC1F8-56F7-466E-A27E-A9D570CEF80F}" type="datetimeFigureOut">
              <a:rPr lang="en-GB" smtClean="0"/>
              <a:t>12/07/2022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31692711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FEC1F8-56F7-466E-A27E-A9D570CEF80F}" type="datetimeFigureOut">
              <a:rPr lang="en-GB" smtClean="0"/>
              <a:t>12/07/2022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21462563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8FEC1F8-56F7-466E-A27E-A9D570CEF80F}" type="datetimeFigureOut">
              <a:rPr lang="en-GB" smtClean="0"/>
              <a:t>12/07/2022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7097444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8FEC1F8-56F7-466E-A27E-A9D570CEF80F}" type="datetimeFigureOut">
              <a:rPr lang="en-GB" smtClean="0"/>
              <a:t>12/07/2022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7424548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8FEC1F8-56F7-466E-A27E-A9D570CEF80F}" type="datetimeFigureOut">
              <a:rPr lang="en-GB" smtClean="0"/>
              <a:t>12/07/2022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2966140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8FEC1F8-56F7-466E-A27E-A9D570CEF80F}" type="datetimeFigureOut">
              <a:rPr lang="en-GB" smtClean="0"/>
              <a:t>12/07/2022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825315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8FEC1F8-56F7-466E-A27E-A9D570CEF80F}" type="datetimeFigureOut">
              <a:rPr lang="en-GB" smtClean="0"/>
              <a:t>12/07/2022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26005408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FEC1F8-56F7-466E-A27E-A9D570CEF80F}" type="datetimeFigureOut">
              <a:rPr lang="en-GB" smtClean="0"/>
              <a:t>12/07/2022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888774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8FEC1F8-56F7-466E-A27E-A9D570CEF80F}" type="datetimeFigureOut">
              <a:rPr lang="en-GB" smtClean="0"/>
              <a:t>12/07/2022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2688357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FEC1F8-56F7-466E-A27E-A9D570CEF80F}" type="datetimeFigureOut">
              <a:rPr lang="en-GB" smtClean="0"/>
              <a:t>12/07/2022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4310204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8FEC1F8-56F7-466E-A27E-A9D570CEF80F}" type="datetimeFigureOut">
              <a:rPr lang="en-GB" smtClean="0"/>
              <a:t>12/07/2022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FC8F4B6-72D5-4A63-9D30-EE728744C971}" type="slidenum">
              <a:rPr lang="en-GB" smtClean="0"/>
              <a:t>‹#›</a:t>
            </a:fld>
            <a:endParaRPr lang="en-GB"/>
          </a:p>
        </p:txBody>
      </p:sp>
    </p:spTree>
    <p:extLst>
      <p:ext uri="{BB962C8B-B14F-4D97-AF65-F5344CB8AC3E}">
        <p14:creationId xmlns:p14="http://schemas.microsoft.com/office/powerpoint/2010/main" val="4102721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FEC1F8-56F7-466E-A27E-A9D570CEF80F}" type="datetimeFigureOut">
              <a:rPr lang="en-GB" smtClean="0"/>
              <a:t>12/07/2022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FC8F4B6-72D5-4A63-9D30-EE728744C971}" type="slidenum">
              <a:rPr lang="en-GB" smtClean="0"/>
              <a:t>‹#›</a:t>
            </a:fld>
            <a:endParaRPr lang="en-GB"/>
          </a:p>
        </p:txBody>
      </p:sp>
    </p:spTree>
    <p:extLst>
      <p:ext uri="{BB962C8B-B14F-4D97-AF65-F5344CB8AC3E}">
        <p14:creationId xmlns:p14="http://schemas.microsoft.com/office/powerpoint/2010/main" val="20447744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foundationyears.org.uk/2019/09/resources-for-parents/" TargetMode="External"/><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foundationyears.org.uk/2019/09/resources-for-parents/" TargetMode="External"/><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hyperlink" Target="https://www.uniform-direct.com/index.html" TargetMode="External"/><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kidzkitchen.co.uk/" TargetMode="External"/><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7" Type="http://schemas.openxmlformats.org/officeDocument/2006/relationships/image" Target="../media/image32.jpg"/><Relationship Id="rId2" Type="http://schemas.openxmlformats.org/officeDocument/2006/relationships/image" Target="../media/image29.jpe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1.pn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308872">
            <a:off x="7886744" y="1588236"/>
            <a:ext cx="4284366" cy="4777828"/>
          </a:xfrm>
          <a:prstGeom prst="rect">
            <a:avLst/>
          </a:prstGeom>
        </p:spPr>
      </p:pic>
      <p:sp>
        <p:nvSpPr>
          <p:cNvPr id="2" name="Title 1"/>
          <p:cNvSpPr>
            <a:spLocks noGrp="1"/>
          </p:cNvSpPr>
          <p:nvPr>
            <p:ph type="ctrTitle"/>
          </p:nvPr>
        </p:nvSpPr>
        <p:spPr>
          <a:xfrm>
            <a:off x="1524000" y="444747"/>
            <a:ext cx="9144000" cy="1490208"/>
          </a:xfrm>
        </p:spPr>
        <p:txBody>
          <a:bodyPr>
            <a:noAutofit/>
          </a:bodyPr>
          <a:lstStyle/>
          <a:p>
            <a:br>
              <a:rPr lang="en-GB" sz="3200" b="1" dirty="0">
                <a:latin typeface="Bradley Hand ITC" panose="03070402050302030203" pitchFamily="66" charset="0"/>
              </a:rPr>
            </a:br>
            <a:endParaRPr lang="en-GB" sz="3200" dirty="0">
              <a:latin typeface="Bradley Hand ITC" panose="03070402050302030203" pitchFamily="66" charset="0"/>
            </a:endParaRPr>
          </a:p>
        </p:txBody>
      </p:sp>
      <p:sp>
        <p:nvSpPr>
          <p:cNvPr id="3" name="Subtitle 2"/>
          <p:cNvSpPr>
            <a:spLocks noGrp="1"/>
          </p:cNvSpPr>
          <p:nvPr>
            <p:ph type="subTitle" idx="1"/>
          </p:nvPr>
        </p:nvSpPr>
        <p:spPr>
          <a:xfrm>
            <a:off x="-2105499" y="366149"/>
            <a:ext cx="9144000" cy="2079025"/>
          </a:xfrm>
          <a:noFill/>
        </p:spPr>
        <p:txBody>
          <a:bodyPr>
            <a:normAutofit/>
          </a:bodyPr>
          <a:lstStyle/>
          <a:p>
            <a:r>
              <a:rPr lang="en-GB" sz="4800" b="1" dirty="0">
                <a:solidFill>
                  <a:srgbClr val="002060"/>
                </a:solidFill>
                <a:latin typeface="Arial Rounded MT Bold" panose="020F0704030504030204" pitchFamily="34" charset="0"/>
              </a:rPr>
              <a:t>Welcome to</a:t>
            </a:r>
          </a:p>
        </p:txBody>
      </p:sp>
      <p:grpSp>
        <p:nvGrpSpPr>
          <p:cNvPr id="14" name="Group 13">
            <a:extLst>
              <a:ext uri="{FF2B5EF4-FFF2-40B4-BE49-F238E27FC236}">
                <a16:creationId xmlns:a16="http://schemas.microsoft.com/office/drawing/2014/main" id="{D051A99D-B55F-E08A-EB07-40F40E398676}"/>
              </a:ext>
            </a:extLst>
          </p:cNvPr>
          <p:cNvGrpSpPr/>
          <p:nvPr/>
        </p:nvGrpSpPr>
        <p:grpSpPr>
          <a:xfrm>
            <a:off x="321733" y="1531272"/>
            <a:ext cx="7167752" cy="3701128"/>
            <a:chOff x="0" y="0"/>
            <a:chExt cx="1895390" cy="1001941"/>
          </a:xfrm>
        </p:grpSpPr>
        <p:sp>
          <p:nvSpPr>
            <p:cNvPr id="15" name="Shape 296">
              <a:extLst>
                <a:ext uri="{FF2B5EF4-FFF2-40B4-BE49-F238E27FC236}">
                  <a16:creationId xmlns:a16="http://schemas.microsoft.com/office/drawing/2014/main" id="{1D2B4867-23EA-D73E-A585-A90260868DF5}"/>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7">
              <a:extLst>
                <a:ext uri="{FF2B5EF4-FFF2-40B4-BE49-F238E27FC236}">
                  <a16:creationId xmlns:a16="http://schemas.microsoft.com/office/drawing/2014/main" id="{9A009467-9B09-249C-D738-A2673E950D3F}"/>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8">
              <a:extLst>
                <a:ext uri="{FF2B5EF4-FFF2-40B4-BE49-F238E27FC236}">
                  <a16:creationId xmlns:a16="http://schemas.microsoft.com/office/drawing/2014/main" id="{BAF7B03A-FA17-F00D-364D-2F0B370291B0}"/>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299">
              <a:extLst>
                <a:ext uri="{FF2B5EF4-FFF2-40B4-BE49-F238E27FC236}">
                  <a16:creationId xmlns:a16="http://schemas.microsoft.com/office/drawing/2014/main" id="{E570BDC5-9829-D527-8EAF-39F8B7ABF228}"/>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0">
              <a:extLst>
                <a:ext uri="{FF2B5EF4-FFF2-40B4-BE49-F238E27FC236}">
                  <a16:creationId xmlns:a16="http://schemas.microsoft.com/office/drawing/2014/main" id="{FD35D785-2268-692B-2D3E-765FDF91B2FC}"/>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1">
              <a:extLst>
                <a:ext uri="{FF2B5EF4-FFF2-40B4-BE49-F238E27FC236}">
                  <a16:creationId xmlns:a16="http://schemas.microsoft.com/office/drawing/2014/main" id="{C05D5F74-26CF-3289-2C5E-B2A4E796F25C}"/>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2">
              <a:extLst>
                <a:ext uri="{FF2B5EF4-FFF2-40B4-BE49-F238E27FC236}">
                  <a16:creationId xmlns:a16="http://schemas.microsoft.com/office/drawing/2014/main" id="{61BDBB89-7180-5DF0-109B-43B2FAE3A6BF}"/>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3">
              <a:extLst>
                <a:ext uri="{FF2B5EF4-FFF2-40B4-BE49-F238E27FC236}">
                  <a16:creationId xmlns:a16="http://schemas.microsoft.com/office/drawing/2014/main" id="{D318DA2D-9613-D7F4-6B71-1D70B3A06F1F}"/>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4">
              <a:extLst>
                <a:ext uri="{FF2B5EF4-FFF2-40B4-BE49-F238E27FC236}">
                  <a16:creationId xmlns:a16="http://schemas.microsoft.com/office/drawing/2014/main" id="{8F4F3ADC-63B7-5ADC-289E-1A639AA4665A}"/>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5">
              <a:extLst>
                <a:ext uri="{FF2B5EF4-FFF2-40B4-BE49-F238E27FC236}">
                  <a16:creationId xmlns:a16="http://schemas.microsoft.com/office/drawing/2014/main" id="{7A7FA457-1D2C-90CA-BEB9-3E565EE662B5}"/>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6">
              <a:extLst>
                <a:ext uri="{FF2B5EF4-FFF2-40B4-BE49-F238E27FC236}">
                  <a16:creationId xmlns:a16="http://schemas.microsoft.com/office/drawing/2014/main" id="{61B252E7-34FD-1010-2845-2E8FF42360FE}"/>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7">
              <a:extLst>
                <a:ext uri="{FF2B5EF4-FFF2-40B4-BE49-F238E27FC236}">
                  <a16:creationId xmlns:a16="http://schemas.microsoft.com/office/drawing/2014/main" id="{E796CD7F-BE00-628A-4F29-E8FE35D0DC4F}"/>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8">
              <a:extLst>
                <a:ext uri="{FF2B5EF4-FFF2-40B4-BE49-F238E27FC236}">
                  <a16:creationId xmlns:a16="http://schemas.microsoft.com/office/drawing/2014/main" id="{D6F02E13-251F-F148-30EB-C35718463A4A}"/>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09">
              <a:extLst>
                <a:ext uri="{FF2B5EF4-FFF2-40B4-BE49-F238E27FC236}">
                  <a16:creationId xmlns:a16="http://schemas.microsoft.com/office/drawing/2014/main" id="{DF1BC405-8B06-6CA8-125B-46FF01A7AB96}"/>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0">
              <a:extLst>
                <a:ext uri="{FF2B5EF4-FFF2-40B4-BE49-F238E27FC236}">
                  <a16:creationId xmlns:a16="http://schemas.microsoft.com/office/drawing/2014/main" id="{216761E2-AA35-BBD1-5FA2-4E3607C062AA}"/>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1">
              <a:extLst>
                <a:ext uri="{FF2B5EF4-FFF2-40B4-BE49-F238E27FC236}">
                  <a16:creationId xmlns:a16="http://schemas.microsoft.com/office/drawing/2014/main" id="{252BFE39-A664-8729-C679-95BB8FCD7491}"/>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2">
              <a:extLst>
                <a:ext uri="{FF2B5EF4-FFF2-40B4-BE49-F238E27FC236}">
                  <a16:creationId xmlns:a16="http://schemas.microsoft.com/office/drawing/2014/main" id="{6886BB80-7C41-4E89-3AE9-639D340A3C92}"/>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3">
              <a:extLst>
                <a:ext uri="{FF2B5EF4-FFF2-40B4-BE49-F238E27FC236}">
                  <a16:creationId xmlns:a16="http://schemas.microsoft.com/office/drawing/2014/main" id="{C30D71B0-2A0D-D981-C36D-9B87ABCD2E48}"/>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4">
              <a:extLst>
                <a:ext uri="{FF2B5EF4-FFF2-40B4-BE49-F238E27FC236}">
                  <a16:creationId xmlns:a16="http://schemas.microsoft.com/office/drawing/2014/main" id="{4B965642-2E4C-F3EC-D3EB-00A17C932170}"/>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5">
              <a:extLst>
                <a:ext uri="{FF2B5EF4-FFF2-40B4-BE49-F238E27FC236}">
                  <a16:creationId xmlns:a16="http://schemas.microsoft.com/office/drawing/2014/main" id="{23EBEF51-C2FC-1D28-A76A-01EBE36441D7}"/>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6">
              <a:extLst>
                <a:ext uri="{FF2B5EF4-FFF2-40B4-BE49-F238E27FC236}">
                  <a16:creationId xmlns:a16="http://schemas.microsoft.com/office/drawing/2014/main" id="{D1B2E407-8BCB-E673-43D0-88B5D955594F}"/>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7">
              <a:extLst>
                <a:ext uri="{FF2B5EF4-FFF2-40B4-BE49-F238E27FC236}">
                  <a16:creationId xmlns:a16="http://schemas.microsoft.com/office/drawing/2014/main" id="{1AFD8E03-BEED-F6C9-0A6A-C0520BDF7B4F}"/>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8">
              <a:extLst>
                <a:ext uri="{FF2B5EF4-FFF2-40B4-BE49-F238E27FC236}">
                  <a16:creationId xmlns:a16="http://schemas.microsoft.com/office/drawing/2014/main" id="{B6816D35-5B11-AFF2-75EA-F2DEE456B588}"/>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19">
              <a:extLst>
                <a:ext uri="{FF2B5EF4-FFF2-40B4-BE49-F238E27FC236}">
                  <a16:creationId xmlns:a16="http://schemas.microsoft.com/office/drawing/2014/main" id="{E7F7AF98-E21E-ADF9-0C3C-0E2AEFAC3D99}"/>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0">
              <a:extLst>
                <a:ext uri="{FF2B5EF4-FFF2-40B4-BE49-F238E27FC236}">
                  <a16:creationId xmlns:a16="http://schemas.microsoft.com/office/drawing/2014/main" id="{49BFB8AC-FF85-5DE7-B3A7-F95C7D4A0618}"/>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1">
              <a:extLst>
                <a:ext uri="{FF2B5EF4-FFF2-40B4-BE49-F238E27FC236}">
                  <a16:creationId xmlns:a16="http://schemas.microsoft.com/office/drawing/2014/main" id="{F1EDF2F2-8A7B-424C-C3B2-005C1993CEDB}"/>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2">
              <a:extLst>
                <a:ext uri="{FF2B5EF4-FFF2-40B4-BE49-F238E27FC236}">
                  <a16:creationId xmlns:a16="http://schemas.microsoft.com/office/drawing/2014/main" id="{462C2D2C-C9FE-21D3-B40A-4426F3EC5A92}"/>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3">
              <a:extLst>
                <a:ext uri="{FF2B5EF4-FFF2-40B4-BE49-F238E27FC236}">
                  <a16:creationId xmlns:a16="http://schemas.microsoft.com/office/drawing/2014/main" id="{352CDF17-62E4-6497-60C1-11B028064121}"/>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4">
              <a:extLst>
                <a:ext uri="{FF2B5EF4-FFF2-40B4-BE49-F238E27FC236}">
                  <a16:creationId xmlns:a16="http://schemas.microsoft.com/office/drawing/2014/main" id="{13225BD4-BAFD-D5C4-2BFE-0F0FCA5C3304}"/>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5">
              <a:extLst>
                <a:ext uri="{FF2B5EF4-FFF2-40B4-BE49-F238E27FC236}">
                  <a16:creationId xmlns:a16="http://schemas.microsoft.com/office/drawing/2014/main" id="{B8762470-75CF-2C31-9B10-B73268A99FDF}"/>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6">
              <a:extLst>
                <a:ext uri="{FF2B5EF4-FFF2-40B4-BE49-F238E27FC236}">
                  <a16:creationId xmlns:a16="http://schemas.microsoft.com/office/drawing/2014/main" id="{30D18F39-2E97-68C7-9097-F07A16010F79}"/>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7">
              <a:extLst>
                <a:ext uri="{FF2B5EF4-FFF2-40B4-BE49-F238E27FC236}">
                  <a16:creationId xmlns:a16="http://schemas.microsoft.com/office/drawing/2014/main" id="{FC5768E2-148D-005E-D742-DA0C66F2E1DD}"/>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328">
              <a:extLst>
                <a:ext uri="{FF2B5EF4-FFF2-40B4-BE49-F238E27FC236}">
                  <a16:creationId xmlns:a16="http://schemas.microsoft.com/office/drawing/2014/main" id="{E8C54944-82BF-A7E8-D1D7-205C7074736F}"/>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7">
              <a:extLst>
                <a:ext uri="{FF2B5EF4-FFF2-40B4-BE49-F238E27FC236}">
                  <a16:creationId xmlns:a16="http://schemas.microsoft.com/office/drawing/2014/main" id="{38C6AA58-AB96-6B64-4209-436345F622C9}"/>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8">
              <a:extLst>
                <a:ext uri="{FF2B5EF4-FFF2-40B4-BE49-F238E27FC236}">
                  <a16:creationId xmlns:a16="http://schemas.microsoft.com/office/drawing/2014/main" id="{0D7A4068-FAEE-C36D-13BD-7634AC985A84}"/>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59">
              <a:extLst>
                <a:ext uri="{FF2B5EF4-FFF2-40B4-BE49-F238E27FC236}">
                  <a16:creationId xmlns:a16="http://schemas.microsoft.com/office/drawing/2014/main" id="{1654D605-781D-B971-0CC8-802DBE801779}"/>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1460">
              <a:extLst>
                <a:ext uri="{FF2B5EF4-FFF2-40B4-BE49-F238E27FC236}">
                  <a16:creationId xmlns:a16="http://schemas.microsoft.com/office/drawing/2014/main" id="{5ECF969C-049E-E236-513B-FBFFA5EFD678}"/>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0">
              <a:extLst>
                <a:ext uri="{FF2B5EF4-FFF2-40B4-BE49-F238E27FC236}">
                  <a16:creationId xmlns:a16="http://schemas.microsoft.com/office/drawing/2014/main" id="{5BA95AF4-E2B9-C825-2453-0B47344F04BD}"/>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1">
              <a:extLst>
                <a:ext uri="{FF2B5EF4-FFF2-40B4-BE49-F238E27FC236}">
                  <a16:creationId xmlns:a16="http://schemas.microsoft.com/office/drawing/2014/main" id="{03B13ED5-86FD-E84C-3619-F3E65386A33E}"/>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2">
              <a:extLst>
                <a:ext uri="{FF2B5EF4-FFF2-40B4-BE49-F238E27FC236}">
                  <a16:creationId xmlns:a16="http://schemas.microsoft.com/office/drawing/2014/main" id="{3B509F20-A229-E3AF-BF5B-136E2B80A823}"/>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3">
              <a:extLst>
                <a:ext uri="{FF2B5EF4-FFF2-40B4-BE49-F238E27FC236}">
                  <a16:creationId xmlns:a16="http://schemas.microsoft.com/office/drawing/2014/main" id="{78C509A0-E7F9-4116-66FB-12AB39444D1C}"/>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4">
              <a:extLst>
                <a:ext uri="{FF2B5EF4-FFF2-40B4-BE49-F238E27FC236}">
                  <a16:creationId xmlns:a16="http://schemas.microsoft.com/office/drawing/2014/main" id="{ED98A8F3-E41C-7BF2-8B25-414CAE5561BD}"/>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5">
              <a:extLst>
                <a:ext uri="{FF2B5EF4-FFF2-40B4-BE49-F238E27FC236}">
                  <a16:creationId xmlns:a16="http://schemas.microsoft.com/office/drawing/2014/main" id="{AD1CB62E-4198-4611-77DE-8455FA2798CC}"/>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6">
              <a:extLst>
                <a:ext uri="{FF2B5EF4-FFF2-40B4-BE49-F238E27FC236}">
                  <a16:creationId xmlns:a16="http://schemas.microsoft.com/office/drawing/2014/main" id="{04168897-967E-F9E2-A3C1-7CEC87214883}"/>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7">
              <a:extLst>
                <a:ext uri="{FF2B5EF4-FFF2-40B4-BE49-F238E27FC236}">
                  <a16:creationId xmlns:a16="http://schemas.microsoft.com/office/drawing/2014/main" id="{1494DE29-0478-8134-ACEE-24625D0DF810}"/>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8">
              <a:extLst>
                <a:ext uri="{FF2B5EF4-FFF2-40B4-BE49-F238E27FC236}">
                  <a16:creationId xmlns:a16="http://schemas.microsoft.com/office/drawing/2014/main" id="{3C3A4E9C-78FE-009E-09D9-AD93D623868A}"/>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39">
              <a:extLst>
                <a:ext uri="{FF2B5EF4-FFF2-40B4-BE49-F238E27FC236}">
                  <a16:creationId xmlns:a16="http://schemas.microsoft.com/office/drawing/2014/main" id="{8DDE6C6D-E160-8D68-2CA0-5F7C9AC75A49}"/>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0">
              <a:extLst>
                <a:ext uri="{FF2B5EF4-FFF2-40B4-BE49-F238E27FC236}">
                  <a16:creationId xmlns:a16="http://schemas.microsoft.com/office/drawing/2014/main" id="{AA190900-EFAF-F0EA-8374-C7B3FF84E49A}"/>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1">
              <a:extLst>
                <a:ext uri="{FF2B5EF4-FFF2-40B4-BE49-F238E27FC236}">
                  <a16:creationId xmlns:a16="http://schemas.microsoft.com/office/drawing/2014/main" id="{2C40E9F4-A59B-369A-F9F2-F3C3E2D839B7}"/>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2">
              <a:extLst>
                <a:ext uri="{FF2B5EF4-FFF2-40B4-BE49-F238E27FC236}">
                  <a16:creationId xmlns:a16="http://schemas.microsoft.com/office/drawing/2014/main" id="{F10974EB-B42C-74AF-49B0-CFE74B19A70C}"/>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3">
              <a:extLst>
                <a:ext uri="{FF2B5EF4-FFF2-40B4-BE49-F238E27FC236}">
                  <a16:creationId xmlns:a16="http://schemas.microsoft.com/office/drawing/2014/main" id="{35D6F360-93EB-6803-AA14-54AE1DC4BCED}"/>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4">
              <a:extLst>
                <a:ext uri="{FF2B5EF4-FFF2-40B4-BE49-F238E27FC236}">
                  <a16:creationId xmlns:a16="http://schemas.microsoft.com/office/drawing/2014/main" id="{F29A4E65-C1D3-A6F3-B92E-853BC689B16F}"/>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5">
              <a:extLst>
                <a:ext uri="{FF2B5EF4-FFF2-40B4-BE49-F238E27FC236}">
                  <a16:creationId xmlns:a16="http://schemas.microsoft.com/office/drawing/2014/main" id="{005FB68C-8E53-1085-5BB4-73958D00CD32}"/>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6">
              <a:extLst>
                <a:ext uri="{FF2B5EF4-FFF2-40B4-BE49-F238E27FC236}">
                  <a16:creationId xmlns:a16="http://schemas.microsoft.com/office/drawing/2014/main" id="{F099F017-D96C-15ED-EF1B-9AF545FA5F6D}"/>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7">
              <a:extLst>
                <a:ext uri="{FF2B5EF4-FFF2-40B4-BE49-F238E27FC236}">
                  <a16:creationId xmlns:a16="http://schemas.microsoft.com/office/drawing/2014/main" id="{14A2FF67-C43D-712B-A13D-E3F442EF339E}"/>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8">
              <a:extLst>
                <a:ext uri="{FF2B5EF4-FFF2-40B4-BE49-F238E27FC236}">
                  <a16:creationId xmlns:a16="http://schemas.microsoft.com/office/drawing/2014/main" id="{AF23B9C5-6F5C-90C6-7AAA-11295F3DBD75}"/>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49">
              <a:extLst>
                <a:ext uri="{FF2B5EF4-FFF2-40B4-BE49-F238E27FC236}">
                  <a16:creationId xmlns:a16="http://schemas.microsoft.com/office/drawing/2014/main" id="{4C4532C6-DE49-9197-1103-BA5907589F8F}"/>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0">
              <a:extLst>
                <a:ext uri="{FF2B5EF4-FFF2-40B4-BE49-F238E27FC236}">
                  <a16:creationId xmlns:a16="http://schemas.microsoft.com/office/drawing/2014/main" id="{4201020D-B523-8A43-E76D-F8E2C727655F}"/>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1">
              <a:extLst>
                <a:ext uri="{FF2B5EF4-FFF2-40B4-BE49-F238E27FC236}">
                  <a16:creationId xmlns:a16="http://schemas.microsoft.com/office/drawing/2014/main" id="{EA5DB46B-2CBA-ECB1-B7C3-94B1CB323130}"/>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2">
              <a:extLst>
                <a:ext uri="{FF2B5EF4-FFF2-40B4-BE49-F238E27FC236}">
                  <a16:creationId xmlns:a16="http://schemas.microsoft.com/office/drawing/2014/main" id="{2E8F07E2-477F-A679-3BC9-162CD7C3FAE2}"/>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3">
              <a:extLst>
                <a:ext uri="{FF2B5EF4-FFF2-40B4-BE49-F238E27FC236}">
                  <a16:creationId xmlns:a16="http://schemas.microsoft.com/office/drawing/2014/main" id="{F5BD019B-FFF2-7BD4-61DA-B6D50387B72A}"/>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4">
              <a:extLst>
                <a:ext uri="{FF2B5EF4-FFF2-40B4-BE49-F238E27FC236}">
                  <a16:creationId xmlns:a16="http://schemas.microsoft.com/office/drawing/2014/main" id="{21821C3C-A65C-AF53-4DCB-64A6986DC53C}"/>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5">
              <a:extLst>
                <a:ext uri="{FF2B5EF4-FFF2-40B4-BE49-F238E27FC236}">
                  <a16:creationId xmlns:a16="http://schemas.microsoft.com/office/drawing/2014/main" id="{26ADC3FD-2E38-4C42-AAA7-B68E5A3771AB}"/>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6">
              <a:extLst>
                <a:ext uri="{FF2B5EF4-FFF2-40B4-BE49-F238E27FC236}">
                  <a16:creationId xmlns:a16="http://schemas.microsoft.com/office/drawing/2014/main" id="{23B4FBF4-3546-B474-EEED-868B22B42E08}"/>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7">
              <a:extLst>
                <a:ext uri="{FF2B5EF4-FFF2-40B4-BE49-F238E27FC236}">
                  <a16:creationId xmlns:a16="http://schemas.microsoft.com/office/drawing/2014/main" id="{D8E29039-8990-506E-38BB-E0170227D383}"/>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8">
              <a:extLst>
                <a:ext uri="{FF2B5EF4-FFF2-40B4-BE49-F238E27FC236}">
                  <a16:creationId xmlns:a16="http://schemas.microsoft.com/office/drawing/2014/main" id="{50B57575-789E-0BE0-8062-C7593650DA2A}"/>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59">
              <a:extLst>
                <a:ext uri="{FF2B5EF4-FFF2-40B4-BE49-F238E27FC236}">
                  <a16:creationId xmlns:a16="http://schemas.microsoft.com/office/drawing/2014/main" id="{E642FCD5-475C-50C7-8153-91DF215DBB5D}"/>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0">
              <a:extLst>
                <a:ext uri="{FF2B5EF4-FFF2-40B4-BE49-F238E27FC236}">
                  <a16:creationId xmlns:a16="http://schemas.microsoft.com/office/drawing/2014/main" id="{045974D9-78A2-EBD8-93E4-43A4514073C4}"/>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1">
              <a:extLst>
                <a:ext uri="{FF2B5EF4-FFF2-40B4-BE49-F238E27FC236}">
                  <a16:creationId xmlns:a16="http://schemas.microsoft.com/office/drawing/2014/main" id="{0E244B12-BFA1-3F66-A264-6F8BAAF7B1C0}"/>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2">
              <a:extLst>
                <a:ext uri="{FF2B5EF4-FFF2-40B4-BE49-F238E27FC236}">
                  <a16:creationId xmlns:a16="http://schemas.microsoft.com/office/drawing/2014/main" id="{CCEA314B-EBD4-04D1-B865-C71864121039}"/>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3">
              <a:extLst>
                <a:ext uri="{FF2B5EF4-FFF2-40B4-BE49-F238E27FC236}">
                  <a16:creationId xmlns:a16="http://schemas.microsoft.com/office/drawing/2014/main" id="{800B2140-1A4C-694B-854F-D380A7581DAB}"/>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4">
              <a:extLst>
                <a:ext uri="{FF2B5EF4-FFF2-40B4-BE49-F238E27FC236}">
                  <a16:creationId xmlns:a16="http://schemas.microsoft.com/office/drawing/2014/main" id="{E244725C-A8DC-68DB-810D-196D18B54790}"/>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5">
              <a:extLst>
                <a:ext uri="{FF2B5EF4-FFF2-40B4-BE49-F238E27FC236}">
                  <a16:creationId xmlns:a16="http://schemas.microsoft.com/office/drawing/2014/main" id="{58CFE98E-9D7D-4BAE-2B2B-94D804CFE169}"/>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6">
              <a:extLst>
                <a:ext uri="{FF2B5EF4-FFF2-40B4-BE49-F238E27FC236}">
                  <a16:creationId xmlns:a16="http://schemas.microsoft.com/office/drawing/2014/main" id="{A28CFEFE-014A-5D4B-FC34-CFD3BD8226AC}"/>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7">
              <a:extLst>
                <a:ext uri="{FF2B5EF4-FFF2-40B4-BE49-F238E27FC236}">
                  <a16:creationId xmlns:a16="http://schemas.microsoft.com/office/drawing/2014/main" id="{CDAA1C42-0907-8D0E-E401-46250541556C}"/>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8">
              <a:extLst>
                <a:ext uri="{FF2B5EF4-FFF2-40B4-BE49-F238E27FC236}">
                  <a16:creationId xmlns:a16="http://schemas.microsoft.com/office/drawing/2014/main" id="{9FF4624F-6DB7-3E83-3720-B41A7EB47FE4}"/>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69">
              <a:extLst>
                <a:ext uri="{FF2B5EF4-FFF2-40B4-BE49-F238E27FC236}">
                  <a16:creationId xmlns:a16="http://schemas.microsoft.com/office/drawing/2014/main" id="{DC5B823F-5639-6954-25F2-E6EE92E48E22}"/>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0">
              <a:extLst>
                <a:ext uri="{FF2B5EF4-FFF2-40B4-BE49-F238E27FC236}">
                  <a16:creationId xmlns:a16="http://schemas.microsoft.com/office/drawing/2014/main" id="{CA362D4A-B745-7C83-DAF2-85F039C2C328}"/>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1">
              <a:extLst>
                <a:ext uri="{FF2B5EF4-FFF2-40B4-BE49-F238E27FC236}">
                  <a16:creationId xmlns:a16="http://schemas.microsoft.com/office/drawing/2014/main" id="{384BEE0D-4A04-4F58-B987-407190233970}"/>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4" name="Shape 372">
              <a:extLst>
                <a:ext uri="{FF2B5EF4-FFF2-40B4-BE49-F238E27FC236}">
                  <a16:creationId xmlns:a16="http://schemas.microsoft.com/office/drawing/2014/main" id="{926DEE51-D5DC-3BA4-8DD5-E417606FE340}"/>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3">
              <a:extLst>
                <a:ext uri="{FF2B5EF4-FFF2-40B4-BE49-F238E27FC236}">
                  <a16:creationId xmlns:a16="http://schemas.microsoft.com/office/drawing/2014/main" id="{165FC9F8-9C0A-70C1-3738-9C604F929EFB}"/>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4">
              <a:extLst>
                <a:ext uri="{FF2B5EF4-FFF2-40B4-BE49-F238E27FC236}">
                  <a16:creationId xmlns:a16="http://schemas.microsoft.com/office/drawing/2014/main" id="{E6D04DA1-EDB0-8724-7C2C-9BBC03EDF12D}"/>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5">
              <a:extLst>
                <a:ext uri="{FF2B5EF4-FFF2-40B4-BE49-F238E27FC236}">
                  <a16:creationId xmlns:a16="http://schemas.microsoft.com/office/drawing/2014/main" id="{D7E1FE14-4DC1-D9E2-E4DC-A6F673EFC7B2}"/>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6">
              <a:extLst>
                <a:ext uri="{FF2B5EF4-FFF2-40B4-BE49-F238E27FC236}">
                  <a16:creationId xmlns:a16="http://schemas.microsoft.com/office/drawing/2014/main" id="{EEC63932-FB0C-B04C-B719-F1064A05520C}"/>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7">
              <a:extLst>
                <a:ext uri="{FF2B5EF4-FFF2-40B4-BE49-F238E27FC236}">
                  <a16:creationId xmlns:a16="http://schemas.microsoft.com/office/drawing/2014/main" id="{418B674D-6B38-684B-7BC1-B1595B58CD54}"/>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8">
              <a:extLst>
                <a:ext uri="{FF2B5EF4-FFF2-40B4-BE49-F238E27FC236}">
                  <a16:creationId xmlns:a16="http://schemas.microsoft.com/office/drawing/2014/main" id="{5E979AE9-D80F-96FE-BF77-E57239A32C49}"/>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79">
              <a:extLst>
                <a:ext uri="{FF2B5EF4-FFF2-40B4-BE49-F238E27FC236}">
                  <a16:creationId xmlns:a16="http://schemas.microsoft.com/office/drawing/2014/main" id="{A0A41672-F1E2-AEA0-ED47-364D7A91273E}"/>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0">
              <a:extLst>
                <a:ext uri="{FF2B5EF4-FFF2-40B4-BE49-F238E27FC236}">
                  <a16:creationId xmlns:a16="http://schemas.microsoft.com/office/drawing/2014/main" id="{A324310C-E093-FEC5-DAC1-6DE68AA9BFC2}"/>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1">
              <a:extLst>
                <a:ext uri="{FF2B5EF4-FFF2-40B4-BE49-F238E27FC236}">
                  <a16:creationId xmlns:a16="http://schemas.microsoft.com/office/drawing/2014/main" id="{AAFA1673-06E0-AC7D-AF75-3D3CF3194DE8}"/>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2">
              <a:extLst>
                <a:ext uri="{FF2B5EF4-FFF2-40B4-BE49-F238E27FC236}">
                  <a16:creationId xmlns:a16="http://schemas.microsoft.com/office/drawing/2014/main" id="{5363CA6C-B060-A8BD-B040-42683BB8634A}"/>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3">
              <a:extLst>
                <a:ext uri="{FF2B5EF4-FFF2-40B4-BE49-F238E27FC236}">
                  <a16:creationId xmlns:a16="http://schemas.microsoft.com/office/drawing/2014/main" id="{3AEC08FF-BF15-5F6F-0339-BE2777BB2339}"/>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4">
              <a:extLst>
                <a:ext uri="{FF2B5EF4-FFF2-40B4-BE49-F238E27FC236}">
                  <a16:creationId xmlns:a16="http://schemas.microsoft.com/office/drawing/2014/main" id="{0B476845-C775-1E25-AC83-028E93F0CE9B}"/>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5">
              <a:extLst>
                <a:ext uri="{FF2B5EF4-FFF2-40B4-BE49-F238E27FC236}">
                  <a16:creationId xmlns:a16="http://schemas.microsoft.com/office/drawing/2014/main" id="{A0B97A10-53FE-9C7B-FBFC-357C87B92CE7}"/>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6">
              <a:extLst>
                <a:ext uri="{FF2B5EF4-FFF2-40B4-BE49-F238E27FC236}">
                  <a16:creationId xmlns:a16="http://schemas.microsoft.com/office/drawing/2014/main" id="{29920ACB-6529-D997-B44D-3A5574B77AAC}"/>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7">
              <a:extLst>
                <a:ext uri="{FF2B5EF4-FFF2-40B4-BE49-F238E27FC236}">
                  <a16:creationId xmlns:a16="http://schemas.microsoft.com/office/drawing/2014/main" id="{1A187A9A-A95D-7E10-5D2C-F2B59EE003FB}"/>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8">
              <a:extLst>
                <a:ext uri="{FF2B5EF4-FFF2-40B4-BE49-F238E27FC236}">
                  <a16:creationId xmlns:a16="http://schemas.microsoft.com/office/drawing/2014/main" id="{1AA120E5-9097-8549-CEAB-8A18C4785E66}"/>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89">
              <a:extLst>
                <a:ext uri="{FF2B5EF4-FFF2-40B4-BE49-F238E27FC236}">
                  <a16:creationId xmlns:a16="http://schemas.microsoft.com/office/drawing/2014/main" id="{2D29CDC2-96CF-FCEC-8754-EA53EA46A766}"/>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0">
              <a:extLst>
                <a:ext uri="{FF2B5EF4-FFF2-40B4-BE49-F238E27FC236}">
                  <a16:creationId xmlns:a16="http://schemas.microsoft.com/office/drawing/2014/main" id="{3B05F8F7-8C93-34FE-1BED-CCF8584EAA75}"/>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1">
              <a:extLst>
                <a:ext uri="{FF2B5EF4-FFF2-40B4-BE49-F238E27FC236}">
                  <a16:creationId xmlns:a16="http://schemas.microsoft.com/office/drawing/2014/main" id="{CC054A43-B83D-54C5-56FA-84AE7301E334}"/>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2">
              <a:extLst>
                <a:ext uri="{FF2B5EF4-FFF2-40B4-BE49-F238E27FC236}">
                  <a16:creationId xmlns:a16="http://schemas.microsoft.com/office/drawing/2014/main" id="{E8DDA1BB-8C4C-3376-4A39-4354E50D6F35}"/>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3">
              <a:extLst>
                <a:ext uri="{FF2B5EF4-FFF2-40B4-BE49-F238E27FC236}">
                  <a16:creationId xmlns:a16="http://schemas.microsoft.com/office/drawing/2014/main" id="{029BCE67-6864-2B60-4A9F-CCCA894151CB}"/>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6" name="Shape 394">
              <a:extLst>
                <a:ext uri="{FF2B5EF4-FFF2-40B4-BE49-F238E27FC236}">
                  <a16:creationId xmlns:a16="http://schemas.microsoft.com/office/drawing/2014/main" id="{6B82169B-EF0F-C6F7-6135-7B5314B0BEC1}"/>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5">
              <a:extLst>
                <a:ext uri="{FF2B5EF4-FFF2-40B4-BE49-F238E27FC236}">
                  <a16:creationId xmlns:a16="http://schemas.microsoft.com/office/drawing/2014/main" id="{7403CEDF-3606-3594-717E-BB40D9E34687}"/>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6">
              <a:extLst>
                <a:ext uri="{FF2B5EF4-FFF2-40B4-BE49-F238E27FC236}">
                  <a16:creationId xmlns:a16="http://schemas.microsoft.com/office/drawing/2014/main" id="{F93494FC-355C-0BD2-9FBD-891DBBC4D528}"/>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7">
              <a:extLst>
                <a:ext uri="{FF2B5EF4-FFF2-40B4-BE49-F238E27FC236}">
                  <a16:creationId xmlns:a16="http://schemas.microsoft.com/office/drawing/2014/main" id="{330CF8E9-FE75-7A0A-CCD1-A1EB79E9F165}"/>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8">
              <a:extLst>
                <a:ext uri="{FF2B5EF4-FFF2-40B4-BE49-F238E27FC236}">
                  <a16:creationId xmlns:a16="http://schemas.microsoft.com/office/drawing/2014/main" id="{452AEA3A-5625-A287-6A4D-6D91BE862C64}"/>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399">
              <a:extLst>
                <a:ext uri="{FF2B5EF4-FFF2-40B4-BE49-F238E27FC236}">
                  <a16:creationId xmlns:a16="http://schemas.microsoft.com/office/drawing/2014/main" id="{1CC0C342-2420-F694-EC5D-EC342CE4AEDD}"/>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0">
              <a:extLst>
                <a:ext uri="{FF2B5EF4-FFF2-40B4-BE49-F238E27FC236}">
                  <a16:creationId xmlns:a16="http://schemas.microsoft.com/office/drawing/2014/main" id="{24A3A592-E315-4A85-37EA-D0FF72A973BD}"/>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1">
              <a:extLst>
                <a:ext uri="{FF2B5EF4-FFF2-40B4-BE49-F238E27FC236}">
                  <a16:creationId xmlns:a16="http://schemas.microsoft.com/office/drawing/2014/main" id="{23838405-E1C9-165D-C78C-48AF8FE0E92A}"/>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2">
              <a:extLst>
                <a:ext uri="{FF2B5EF4-FFF2-40B4-BE49-F238E27FC236}">
                  <a16:creationId xmlns:a16="http://schemas.microsoft.com/office/drawing/2014/main" id="{3DF67F69-BEAE-73E7-CC08-8B07179BFA1D}"/>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3">
              <a:extLst>
                <a:ext uri="{FF2B5EF4-FFF2-40B4-BE49-F238E27FC236}">
                  <a16:creationId xmlns:a16="http://schemas.microsoft.com/office/drawing/2014/main" id="{44E475A4-257A-B6DD-7B4D-1692A859521C}"/>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4">
              <a:extLst>
                <a:ext uri="{FF2B5EF4-FFF2-40B4-BE49-F238E27FC236}">
                  <a16:creationId xmlns:a16="http://schemas.microsoft.com/office/drawing/2014/main" id="{DBB4EB39-C5D5-3A76-EAFA-CB81B42802D5}"/>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5">
              <a:extLst>
                <a:ext uri="{FF2B5EF4-FFF2-40B4-BE49-F238E27FC236}">
                  <a16:creationId xmlns:a16="http://schemas.microsoft.com/office/drawing/2014/main" id="{78E98315-96D6-00AD-2399-4371397F1456}"/>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6">
              <a:extLst>
                <a:ext uri="{FF2B5EF4-FFF2-40B4-BE49-F238E27FC236}">
                  <a16:creationId xmlns:a16="http://schemas.microsoft.com/office/drawing/2014/main" id="{6F86E84B-D165-A1BE-54C7-60ADDE26C5A0}"/>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7">
              <a:extLst>
                <a:ext uri="{FF2B5EF4-FFF2-40B4-BE49-F238E27FC236}">
                  <a16:creationId xmlns:a16="http://schemas.microsoft.com/office/drawing/2014/main" id="{855EACA3-B804-E243-CDFE-E812AB7012A9}"/>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8">
              <a:extLst>
                <a:ext uri="{FF2B5EF4-FFF2-40B4-BE49-F238E27FC236}">
                  <a16:creationId xmlns:a16="http://schemas.microsoft.com/office/drawing/2014/main" id="{9942D599-41C1-DDF3-6D4E-3B219178F227}"/>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09">
              <a:extLst>
                <a:ext uri="{FF2B5EF4-FFF2-40B4-BE49-F238E27FC236}">
                  <a16:creationId xmlns:a16="http://schemas.microsoft.com/office/drawing/2014/main" id="{F326EEAF-338E-B604-569C-0FF6DCE1AA79}"/>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0">
              <a:extLst>
                <a:ext uri="{FF2B5EF4-FFF2-40B4-BE49-F238E27FC236}">
                  <a16:creationId xmlns:a16="http://schemas.microsoft.com/office/drawing/2014/main" id="{C4E5B73D-ABCB-8C72-5868-840D14C53063}"/>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1">
              <a:extLst>
                <a:ext uri="{FF2B5EF4-FFF2-40B4-BE49-F238E27FC236}">
                  <a16:creationId xmlns:a16="http://schemas.microsoft.com/office/drawing/2014/main" id="{33231038-5A17-47DA-9C37-6CACBA10EE2F}"/>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2">
              <a:extLst>
                <a:ext uri="{FF2B5EF4-FFF2-40B4-BE49-F238E27FC236}">
                  <a16:creationId xmlns:a16="http://schemas.microsoft.com/office/drawing/2014/main" id="{930EA259-D560-87CB-76FE-5215E6C9DBC5}"/>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3">
              <a:extLst>
                <a:ext uri="{FF2B5EF4-FFF2-40B4-BE49-F238E27FC236}">
                  <a16:creationId xmlns:a16="http://schemas.microsoft.com/office/drawing/2014/main" id="{0F3418D3-5C47-A229-1C71-AEC82B1E87C8}"/>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4">
              <a:extLst>
                <a:ext uri="{FF2B5EF4-FFF2-40B4-BE49-F238E27FC236}">
                  <a16:creationId xmlns:a16="http://schemas.microsoft.com/office/drawing/2014/main" id="{B60864A1-E2C4-9D9C-A88A-881F2A76D5E2}"/>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5">
              <a:extLst>
                <a:ext uri="{FF2B5EF4-FFF2-40B4-BE49-F238E27FC236}">
                  <a16:creationId xmlns:a16="http://schemas.microsoft.com/office/drawing/2014/main" id="{5DE9C660-E52D-1A69-0BE0-898E0FB64DA2}"/>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6">
              <a:extLst>
                <a:ext uri="{FF2B5EF4-FFF2-40B4-BE49-F238E27FC236}">
                  <a16:creationId xmlns:a16="http://schemas.microsoft.com/office/drawing/2014/main" id="{22B3FE5B-7FDA-843E-1E60-7CBC6F648DE7}"/>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7">
              <a:extLst>
                <a:ext uri="{FF2B5EF4-FFF2-40B4-BE49-F238E27FC236}">
                  <a16:creationId xmlns:a16="http://schemas.microsoft.com/office/drawing/2014/main" id="{9D593483-72EF-7C9E-A5BF-E7B904D3987C}"/>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8">
              <a:extLst>
                <a:ext uri="{FF2B5EF4-FFF2-40B4-BE49-F238E27FC236}">
                  <a16:creationId xmlns:a16="http://schemas.microsoft.com/office/drawing/2014/main" id="{682ADD11-EFA1-7C03-3532-869947E60485}"/>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19">
              <a:extLst>
                <a:ext uri="{FF2B5EF4-FFF2-40B4-BE49-F238E27FC236}">
                  <a16:creationId xmlns:a16="http://schemas.microsoft.com/office/drawing/2014/main" id="{2707822E-0F7A-DE8D-79C8-B056111D4890}"/>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0">
              <a:extLst>
                <a:ext uri="{FF2B5EF4-FFF2-40B4-BE49-F238E27FC236}">
                  <a16:creationId xmlns:a16="http://schemas.microsoft.com/office/drawing/2014/main" id="{0E8525E1-914E-EF0C-EB00-9258F0CC5ED3}"/>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1">
              <a:extLst>
                <a:ext uri="{FF2B5EF4-FFF2-40B4-BE49-F238E27FC236}">
                  <a16:creationId xmlns:a16="http://schemas.microsoft.com/office/drawing/2014/main" id="{47529B48-E138-A13D-F05C-67D57F135889}"/>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2">
              <a:extLst>
                <a:ext uri="{FF2B5EF4-FFF2-40B4-BE49-F238E27FC236}">
                  <a16:creationId xmlns:a16="http://schemas.microsoft.com/office/drawing/2014/main" id="{74F3CEC0-5F2D-30BD-0E75-8E0478C7527E}"/>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3">
              <a:extLst>
                <a:ext uri="{FF2B5EF4-FFF2-40B4-BE49-F238E27FC236}">
                  <a16:creationId xmlns:a16="http://schemas.microsoft.com/office/drawing/2014/main" id="{D8D59715-8089-6F86-154E-7AC0D1A2C2CC}"/>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6" name="Shape 424">
              <a:extLst>
                <a:ext uri="{FF2B5EF4-FFF2-40B4-BE49-F238E27FC236}">
                  <a16:creationId xmlns:a16="http://schemas.microsoft.com/office/drawing/2014/main" id="{2B51A7B1-FC56-3644-A9A4-D4C62645E284}"/>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1447474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15475">
            <a:off x="8226642" y="3318032"/>
            <a:ext cx="2688306" cy="3459170"/>
          </a:xfrm>
          <a:prstGeom prst="rect">
            <a:avLst/>
          </a:prstGeom>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838200" y="2219521"/>
            <a:ext cx="10515600" cy="16209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b="1" dirty="0"/>
              <a:t>The EYFS at Bracebridge is for children aged three to five years old (Nursery/Reception) and is the first stage of their education. The key focus during this part of their learning is on teaching them routine and easing them into the idea of learning in a structured environment. A lot of the activities your child will undertake will be play-based, with more formal teaching not starting until they begin Key Stage 1 (Year 1 and Year 2).</a:t>
            </a:r>
          </a:p>
          <a:p>
            <a:pPr marL="0" indent="0">
              <a:buNone/>
            </a:pPr>
            <a:endParaRPr lang="en-GB" sz="2000" b="1" dirty="0"/>
          </a:p>
          <a:p>
            <a:pPr marL="0" indent="0">
              <a:buNone/>
            </a:pPr>
            <a:endParaRPr lang="en-GB" sz="2000" b="1" dirty="0"/>
          </a:p>
          <a:p>
            <a:pPr marL="0" indent="0">
              <a:buNone/>
            </a:pPr>
            <a:endParaRPr lang="en-GB" sz="2000" b="1"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90521" y="1167800"/>
            <a:ext cx="4483647" cy="1005855"/>
          </a:xfrm>
          <a:prstGeom prst="rect">
            <a:avLst/>
          </a:prstGeom>
        </p:spPr>
      </p:pic>
      <p:sp>
        <p:nvSpPr>
          <p:cNvPr id="11" name="TextBox 10"/>
          <p:cNvSpPr txBox="1"/>
          <p:nvPr/>
        </p:nvSpPr>
        <p:spPr>
          <a:xfrm>
            <a:off x="483327" y="4031345"/>
            <a:ext cx="7501392" cy="1908215"/>
          </a:xfrm>
          <a:prstGeom prst="rect">
            <a:avLst/>
          </a:prstGeom>
          <a:noFill/>
        </p:spPr>
        <p:txBody>
          <a:bodyPr wrap="square" rtlCol="0">
            <a:spAutoFit/>
          </a:bodyPr>
          <a:lstStyle/>
          <a:p>
            <a:r>
              <a:rPr lang="en-GB" sz="2000" b="1" dirty="0">
                <a:solidFill>
                  <a:srgbClr val="002060"/>
                </a:solidFill>
              </a:rPr>
              <a:t>The EYFS Framework sets out the learning and development stages for children as they grow from birth to five years. For those working in the early years - whether in a nursery, pre-school, a childminder or in a reception class in school - the EYFS framework outlines what they need to do to support your child. </a:t>
            </a:r>
          </a:p>
          <a:p>
            <a:endParaRPr lang="en-GB" dirty="0"/>
          </a:p>
        </p:txBody>
      </p:sp>
      <p:grpSp>
        <p:nvGrpSpPr>
          <p:cNvPr id="12" name="Group 11">
            <a:extLst>
              <a:ext uri="{FF2B5EF4-FFF2-40B4-BE49-F238E27FC236}">
                <a16:creationId xmlns:a16="http://schemas.microsoft.com/office/drawing/2014/main" id="{E23B83D8-AD0F-B953-E7B9-9C0E759C789D}"/>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4F780A02-BC3B-8DF9-981C-1E473C868E59}"/>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914BA14D-64A5-C129-94AD-89E21E3529AB}"/>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8CD35A39-94EC-9CBD-E285-B0D7C6AED211}"/>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6D2366A7-17CD-4BEF-D0E4-AF7869BC28CA}"/>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A1986BD0-1FC0-1A07-5C88-C9659E5F4FF1}"/>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38FFD08D-D592-E534-DF45-130DD7B346E5}"/>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9AB557E4-C431-10C7-58F1-F6E941C1DBE1}"/>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A41FD0D5-1AD7-5D01-B734-ACC8A9CCD668}"/>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0ABF1064-B21F-0835-20E3-5966970C7505}"/>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2A6B2730-ED88-F949-E5D3-1ADDB0AE8F23}"/>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96E7A8B7-AD96-A962-3008-CDC2A5605FE3}"/>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AD2CE0F5-C59B-2F24-5EA0-51B0D3CBEB87}"/>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87245603-86DB-B9DF-5427-E94B629D2045}"/>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1EACF037-D0B0-6559-40BB-986612945404}"/>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7278D870-E20B-89D9-2C6D-0E00C8AEE9D2}"/>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A8B8BE39-B999-31A5-DACC-1E8F280CD53C}"/>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B8D448EC-39C6-B7C6-C0A8-AA623BF09F7D}"/>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92C5122A-DA37-DC5D-E97F-A70B0FEE641C}"/>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51A2199C-B13B-FA2E-11EA-1F0EE50B21F0}"/>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B1D14227-77A3-4AA5-9EA9-2F02F9C03793}"/>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896BBD6A-3217-31E0-401D-4FC76BBCCB26}"/>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D05B4CD6-0BD9-A991-3D81-710FFAEDC37B}"/>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3930B8FF-086D-3A9E-4DCD-74851B9BCF5F}"/>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5C4A9874-D04D-0CCB-1507-735D1A4DCD72}"/>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9998AA14-602B-B069-F3B1-16B8C6B416E0}"/>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C3EFD196-54EB-AC52-B913-B120E8A074E2}"/>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C29A4AB3-7FF7-7CBF-FA22-EE9EF4AD319F}"/>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1D16F305-A269-8B24-BAEE-9B21883B5C21}"/>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B34630F9-E1AA-CC32-64EB-0C7094251CF2}"/>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CE8313D2-2F5E-C75D-039D-BAC0BF8F1010}"/>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8A990514-B086-1905-14D6-AEA957F6BCB2}"/>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65863A73-0E0A-1581-C0CE-31868F15BD28}"/>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57EF2038-2936-1DAC-6DC7-17FAA89BFDBB}"/>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E6FF525A-8BC1-6D44-1920-1EF66B8EC0C6}"/>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64C1C168-76D7-7C3E-B8B7-EF1F72104C66}"/>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4ED9B92C-DA48-F912-D173-2CB1BBF225F9}"/>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3C985730-7B3F-E490-29C6-B9B38AC1A145}"/>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765A02FC-F40F-10BD-4A2A-6E55004A7416}"/>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BB0CBB2A-7CB3-9215-3F2C-D4A9421D3B6D}"/>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A3F736F8-F640-5475-AFDF-2187E0D2D1E9}"/>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B60D4093-10F8-902A-FA6F-50DBCEC9B772}"/>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C309AF9B-1ED1-7E06-EE3B-2B4C58DF4D29}"/>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FEA034B6-0369-1DD0-F92E-006C6575538A}"/>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0A1291E1-6297-A587-74B8-6BEA1C3394F5}"/>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EE915711-286C-24CB-F6FF-FA81EF445DCD}"/>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C14A0C7F-84B8-E993-8A4D-3A4F74EFBBCB}"/>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6E8D6FDE-9FE0-FC10-BF67-47277EAEC520}"/>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B74965B5-697A-F873-877F-FF9603F618C6}"/>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6E9B3429-A37D-8246-64F5-B15B003611D6}"/>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822EC6BE-E1E6-640D-D907-44D15FC455DB}"/>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9A3306F0-EBD5-F771-1F05-CCA1F06C6A1B}"/>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2D6F73ED-398B-3939-6542-44AAC3EF9A84}"/>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B0C87F40-97F4-8021-428C-78593DD1138B}"/>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FBD05A3F-0D21-1706-9948-34A6208BC014}"/>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5C17042B-6E80-B139-5056-650ECFFDD9F0}"/>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832168A7-9EEE-CC6E-F765-DDA45D2FD3FD}"/>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86D2207B-6996-6923-B64D-6E2849541604}"/>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4A5F0406-C383-15C4-54A5-11054A466EB6}"/>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F4F40611-8275-24BC-4E51-EE954F0543E6}"/>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869B1BDC-29CB-01EA-109A-A39CE916978D}"/>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D0B1625A-8E6C-BA7A-0B7F-0BADEEE8420D}"/>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8048B7F7-5FCC-EBD0-943E-AC2657A253E9}"/>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BA197C68-D773-B4B9-EDA7-2BA05B4B4CD1}"/>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66E2D7D9-B86D-8C58-EE65-E7B85A43698D}"/>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E24ED7BE-7820-3B16-4715-C50DAAAA2E75}"/>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3EE6C707-D9FE-6310-AA26-5E61E3C10858}"/>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B1E4D622-AFF0-8B42-4CE2-1D3D5B9A6C01}"/>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3D821C32-79FC-2918-7F51-6B797FE95829}"/>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DD7BCA66-DEF0-2666-66E2-595FB29BE13B}"/>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94729423-D487-A5CB-43C7-B69062653A60}"/>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6AD87968-565A-61EA-2678-8785F3363AB9}"/>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1AD4CCBA-09E3-CDEB-9291-956274D08356}"/>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92E9C238-3248-70BD-F70C-AE47C99D5F20}"/>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15D638E1-BD72-A586-D277-1E4F10C494EF}"/>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39169B50-7BC5-88BF-C847-6BB4AB1E9A06}"/>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AA408327-0A16-F524-E215-9FB5218FC048}"/>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7670F7DE-7228-CDC6-94EC-846DEB48F70C}"/>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C3D0F5B1-497B-57BE-5B68-04DA051EF54C}"/>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1AC73A67-72E2-24AE-FAB4-9B3BF0C606BB}"/>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B7D8828D-A044-F8D9-9772-2181048C9D3F}"/>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783727F6-D278-08A7-3057-17C02A36EB98}"/>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87DE5263-C481-6A95-D9A5-CFAB3AA26A10}"/>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9B48A964-4FA2-091B-88C6-0BB320DAAA8B}"/>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7FC5A4E7-8383-A989-3D4E-5BEE26DD43F6}"/>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99594032-715D-D0C5-B4CF-47FAA1F09109}"/>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827B31A5-C337-4196-D86C-16C42D277E29}"/>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365174F8-B78F-EBBB-5784-46782A9455D8}"/>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01810FBE-C3CF-CC39-F4CE-7C3FED823E8C}"/>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213095BD-0E27-5608-BE56-7ECC1154A603}"/>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83017D15-727B-B3EB-DB0A-E8BFF574272B}"/>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B9EA0F78-D9CA-62D8-3127-6DEEC9CE35FB}"/>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47268F4E-21DE-DA72-3B95-1BE458F72363}"/>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E2B30230-C132-4488-5D1B-4E9D47AB655F}"/>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ACB860B3-8C0F-4825-4CD0-ACDB529D0B07}"/>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318BDAF4-AFFB-DA21-1864-2C5BD801F8FC}"/>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5FF8AC43-8E91-F999-BD6D-FE5803B02C0B}"/>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477A2145-173B-9E4B-F614-B8092A70AB05}"/>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60723C80-1B81-DCBF-1210-43499809C79E}"/>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C483844B-9A44-FAF2-9FB8-5E7BAADE836D}"/>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2ACFF01E-CCBB-B992-3556-25F1FC9E440C}"/>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859CDE10-91C5-E582-2CA6-8DA868033AF9}"/>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7002F40D-A13F-5E03-8F4C-9CB4456B0EC8}"/>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1FDE4DE5-3B21-856A-969C-842AFC4DB624}"/>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F6781F27-B6B7-DDA9-F9F2-4104F1A62779}"/>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D5EBDF7B-5415-C9D3-CAEA-06458E52281D}"/>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6F7BDD80-943F-34BD-5F90-E279FCB243B9}"/>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EA84CE92-7DB4-6F29-72FA-48F25F3639C3}"/>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4A4A3EA7-6256-250A-2BF8-85C2113AC39F}"/>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65D663A0-7BC0-A891-319D-2EB20C585845}"/>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95DDA211-F40F-C3E5-1F2D-891FEDD982F9}"/>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CC2121AE-B269-4F77-C333-5C4804824D50}"/>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070E8774-6351-8F42-99B6-24B6517841D8}"/>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8A8D3D7F-12D6-6B79-E9DF-12DEF039D5EC}"/>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70A6C74F-6150-3A07-2ECD-B46500483849}"/>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98DC9274-F9C0-47A6-BF35-05E827A17193}"/>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BBA2C659-C336-69FA-F8FC-494A50A0BE0F}"/>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B0228D4A-F121-EC20-0AFC-21F44520DE1C}"/>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B4205506-BB90-F745-5B6D-7AEB528A8989}"/>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933785D8-4172-5601-9FA9-F2D7A749EC6F}"/>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6B210C36-A94F-F50D-9F72-00392D721CB1}"/>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0538EBFC-86C2-4B54-E94D-664B2162DA75}"/>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923C9203-BDA4-63AF-B941-E9A678DF8D13}"/>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78A834B0-0FA0-D6DD-9BD9-AE8C0EA85156}"/>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F6603BF8-ECA3-157E-88F6-5122573CADDF}"/>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7A36B4BA-7269-89F4-0939-9B6209C60341}"/>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2A4533F2-645D-019D-7954-517A160CAA48}"/>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60373E6B-DA5F-5271-73A3-15B171D86E0E}"/>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05BDD695-43CD-EC01-BFB7-0189E134AD7D}"/>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9CEA92A3-2FE8-3275-E3DD-0C3E793CD77B}"/>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C79364CD-E02F-4F00-AB75-9DC2CB1C0B96}"/>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D4D4DB70-E432-BF66-16E2-B231D9EB6DFF}"/>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F00AF560-10D8-2988-1CE8-CC580AED7249}"/>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C0DF978E-DD5B-7785-6047-83D9DC01CB80}"/>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759159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ree Children Playing Clipart Pictures - Clipartix | Kids playing, Kids  summer reading, Wildlife day">
            <a:extLst>
              <a:ext uri="{FF2B5EF4-FFF2-40B4-BE49-F238E27FC236}">
                <a16:creationId xmlns:a16="http://schemas.microsoft.com/office/drawing/2014/main" id="{C14BAEBD-CB1B-D9A6-7512-5E6DDCE41AC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19994" y="4435357"/>
            <a:ext cx="4547420" cy="23820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472435" y="1910032"/>
            <a:ext cx="11279298" cy="32923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endParaRPr lang="en-GB" sz="2200" b="1" dirty="0">
              <a:solidFill>
                <a:srgbClr val="002060"/>
              </a:solidFill>
            </a:endParaRPr>
          </a:p>
          <a:p>
            <a:pPr marL="0" indent="0">
              <a:lnSpc>
                <a:spcPct val="100000"/>
              </a:lnSpc>
              <a:buNone/>
            </a:pPr>
            <a:r>
              <a:rPr lang="en-GB" sz="2200" b="1" dirty="0">
                <a:solidFill>
                  <a:srgbClr val="002060"/>
                </a:solidFill>
              </a:rPr>
              <a:t>In reception, your child will continue to learn by doing things for themselves, by exploring and investigating, watching and listening, talking and discussing, creating and communicating — in other words — playing. Play is children’s work and playing hard is very tiring! Your child may be really exhausted and perhaps a bit grumpy when they come home! If they don’t want to talk about their day straight away, don’t worry, they will gradually let you into their new world as time goes by. Play can also be very messy as your child will be learning both inside the classroom with sand, water, paint, but also in the outdoors with mud, leaves etc. so you can expect some mucky clothes at the end of the day!</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512" y="1177388"/>
            <a:ext cx="4547420" cy="1020162"/>
          </a:xfrm>
          <a:prstGeom prst="rect">
            <a:avLst/>
          </a:prstGeom>
        </p:spPr>
      </p:pic>
      <p:grpSp>
        <p:nvGrpSpPr>
          <p:cNvPr id="12" name="Group 11">
            <a:extLst>
              <a:ext uri="{FF2B5EF4-FFF2-40B4-BE49-F238E27FC236}">
                <a16:creationId xmlns:a16="http://schemas.microsoft.com/office/drawing/2014/main" id="{86D2FFD7-9D1E-F56C-2F53-513B06738775}"/>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603544B6-9633-CCB1-BB31-3F5802FF5C84}"/>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ED64AF7B-1F68-EEA8-1216-72B57FB7B119}"/>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CF3C7F5A-E17A-9CEC-1905-CFBF52EE6CBF}"/>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5C7C391B-CD0A-E576-E070-D10D1FE5C244}"/>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5BE801C0-3DA9-73E0-D344-C66FE0060920}"/>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6DBDFFD8-B215-941C-8C3F-33BBACD2DDF2}"/>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A21BCD52-BB0B-0A81-BAF6-B5E7AD7FA972}"/>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DD6F293A-A9BD-4ED1-A294-097CAD99C649}"/>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E8541107-E537-AB3D-E41A-6ABA0D206688}"/>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003EB8DC-8F6D-5EA3-DC72-15F87412ABD2}"/>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D96B7E8B-8EE5-DEE2-480D-0779A9B64B79}"/>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BDAE7FB2-AAC9-D820-F73E-E408A77D2431}"/>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ED9F2B0B-7C8B-F382-A844-E67B74963230}"/>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2A6765B1-D93E-90F1-662F-33E3E8160858}"/>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0C34B85E-51B5-6BA4-C942-EAEA6997ACC4}"/>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454F9CA8-618B-DDEC-D1CC-03F9BD44996F}"/>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47D559C6-B779-3C8D-87B9-FCB8C0B4BA0D}"/>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80770036-48D6-6C57-E0B0-DA94CA745442}"/>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16EC4553-93A8-5B1D-B73C-DE354A4CACBD}"/>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0BF6FE96-9765-04BD-A7D1-2CABD0229368}"/>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E4909F9E-14EF-0AD2-5D91-68CC074568B0}"/>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E033D9FD-81B7-920E-2D0B-650FA0F5B80E}"/>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EAE417A4-8FBB-9D98-E04D-55B9AF36DFFD}"/>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9E308478-BCE2-55B8-9712-017E89EE02E4}"/>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F5F17C44-2E2D-584B-1E9E-3B44352C7CE4}"/>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82B86CAE-E83B-C116-2484-2CC938E7CD45}"/>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F70EF55C-CA83-CAEA-A9F3-99895657649D}"/>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CB7C75E2-1B1D-29C6-76E7-D4FEFD0DB925}"/>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A444D7A0-D16B-D16D-60C5-E020F229587C}"/>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9E4BB725-E5AC-9CF6-C777-D88C40B2CADF}"/>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0BD970FD-FD63-D18F-EBA0-F50568823ABC}"/>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9440E854-31BB-F135-9889-2BB719B1ACE8}"/>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4754B4AE-3F49-5D08-9389-956B3B0AB645}"/>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6179AC55-03AF-9570-32D0-0DE85EE221AE}"/>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E4B1C1F7-4684-3F96-F1EB-918FCED5034C}"/>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74240143-8A28-5A6B-646D-2AC0769D89CC}"/>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DA8092D3-CE5F-9D7F-9F77-43EA3C7A2BD0}"/>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5EE2CA7B-C092-E726-8BAA-DD12D9C9B833}"/>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B8D93C85-DC60-307A-B8CB-27104E881CD9}"/>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2A61245B-FC7E-4147-1984-46F04E9E38A9}"/>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E164EFB5-44D2-4A84-8C63-D179BECCE0DF}"/>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675AF760-6CC7-13C6-6BD6-35F1A0B0AD95}"/>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C5335723-CAEF-71F5-E9E2-7879D56AFC58}"/>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7F314A44-49C2-9B38-CB52-9552EDFE91A2}"/>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BC1E282F-6530-9691-8413-30B8DE7693A0}"/>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BFEE98E1-2512-6682-116E-BA5E8986F215}"/>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9390B50E-E65A-AD9A-395B-159A3293785A}"/>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EFAC1D70-CE76-F298-52E3-155FA849396A}"/>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EEC4EA80-7BE7-80A2-FDBA-62D9176F6B09}"/>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BD8FB4A7-DE17-94B6-7AC8-B4F2A8D361D8}"/>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C6ED64C8-D08E-A9B0-FDAF-D9B9CCA391AA}"/>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54D40D40-CF2B-C03C-5E53-2EDB07F7C9D2}"/>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3B6B63B0-2B6E-699F-C50D-83D33BC5DCC6}"/>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9E3FDEB7-A500-8088-F1CD-A9C5DEF52AEB}"/>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0200EC68-0DEB-C952-5EC8-653DD3F44B2F}"/>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EE825174-E404-2951-E225-6272C143B004}"/>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5D5D557F-B403-49EE-F4CA-9428B1BEE1E8}"/>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9A3E8668-55BA-3B77-AEBF-71FAEFBE17B6}"/>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0F24648C-EC08-7698-86E4-4896E8ECDD22}"/>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1DE0FC8A-4923-DA95-C7A5-D782D003C54D}"/>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745B5FA9-70EB-6E22-8FB1-AB702E88BC89}"/>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CB66F874-2279-6E68-1465-645C3F74413A}"/>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6DFB9EA4-F348-16C7-509A-B674DA3B9527}"/>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2637BECC-0196-5DA1-B803-9A5DFF9DBA21}"/>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AB6DAED7-EE43-8CB5-F3AE-5AD61A678E99}"/>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9029DC39-9D95-27D9-C834-5D32F0F7870B}"/>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0535C58C-AE80-D8FF-8E9B-B049B46CCC0A}"/>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B04555C7-4100-44F0-EC56-984A6DA6EC12}"/>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9F5A005E-8036-E445-EE12-144E0E885150}"/>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65CD54CB-AAE4-4787-B6ED-1455F0CE21A0}"/>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A0C8AAB5-4EE6-D384-8235-CF30EC8CDB94}"/>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607F2245-9170-F0D3-9578-882540CA09E1}"/>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704768A6-AB8C-D8BB-78C0-D9DE68D19C1C}"/>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4316F63D-9B85-3143-7A41-555C4BE18EC1}"/>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D770C29A-08E0-06CC-160F-725F52C5552C}"/>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2122DD07-065F-0603-5B45-7F6E2997F920}"/>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B43BDACD-3327-3F25-46BF-729C5EA61BA7}"/>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BF491C4A-B9EC-92C5-BB53-3DE22F4965AC}"/>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AAAAA6A2-B687-7CD1-4696-5EC6885920E4}"/>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6CA5AB6A-2701-45E0-3289-AC40B6C0F868}"/>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1498F60B-CD55-6002-361F-59632F7D71E3}"/>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4A51EFB7-FD25-DB63-9D45-C5264A344E42}"/>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02E1FD77-1CB9-02D0-FBF1-AC966C0D41BE}"/>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8CC63936-A856-0F85-A6AB-9BC804708FD9}"/>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B2802D9B-C771-C38E-F35D-2DB6CE4AC4E3}"/>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FE18D810-EEBF-C42E-E5CD-8334C52D0758}"/>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2C41DF95-9DEC-9FA8-4A48-0835336A2533}"/>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E2347B44-706C-0EE0-1E06-7FC298D60440}"/>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DA9E1B5A-28E3-4FEA-5E27-E23560EAA091}"/>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7FE1A4E3-A8BA-81DA-E459-1A71C2E32627}"/>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B451C772-3B9A-833E-B88D-0EE9FA377E86}"/>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DB2FDF13-CC0E-26F4-F1CF-60C3C5F36F80}"/>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4C1A9719-47EF-2D64-A95A-4BD7A17B7B2E}"/>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87466BBB-7240-ADBA-B87B-F471073D4C6F}"/>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39DBD48F-9DA8-C365-F629-59EDD8F2767F}"/>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B05ED159-9D82-8196-7A18-4CF54184A7E7}"/>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6CAD300F-3DA6-D910-9C32-CDB9BD50EED6}"/>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6D6F8C68-AE78-913C-BE2A-78209BCF47F0}"/>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699FCEEA-2441-F983-5EEB-3EE1080457FE}"/>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044DBB3E-0C61-1F22-184F-66D9AB011583}"/>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6A0AC438-45C9-F0DE-8FE3-B48CCB9947F4}"/>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D0A47D84-62F4-0C41-002C-FF28A43ADC16}"/>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0C14008B-43AF-211D-B87D-6E4CFF657BCC}"/>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A4616977-0BC0-7F58-C4AD-55679BBBCD6E}"/>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D046CB98-7ADD-A5B3-F827-330C66F59E3B}"/>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4DD57141-B99C-C63B-C690-49EF5EB1607E}"/>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6AEE4A76-56BC-05EC-6860-CAC44EB8B0B6}"/>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05E821B3-8621-85DC-21FB-BB065DDC2782}"/>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3451F8A4-40F2-F19A-1656-B0A8402D4817}"/>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5D6B43D8-C4D8-12A7-200E-AA46C28AA5B8}"/>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28C50B22-88CC-1A57-D6C9-E5F9FA9BE333}"/>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F4336E1B-119B-56ED-1F5D-BA32E65690EF}"/>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44428516-D69A-77EF-8593-431A19E3E5D8}"/>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5BB40AA8-E840-BC29-250D-015883FEBBE5}"/>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664AF8EA-0287-D79A-99CD-DFD2275E3D92}"/>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21A5A339-47F0-1E68-C5CF-B25029FE051F}"/>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4717A8E1-3CAA-C39D-6279-FF8C2E4DDC8A}"/>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E57C2E5B-532F-F2E1-0D03-84F552592731}"/>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D1EB097E-8EA9-BCC1-D8B3-A53B26F53B93}"/>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BDC45158-8876-0D71-743E-FFB25FB3302A}"/>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AFAD8484-4785-C010-9A9A-4800E3F93E43}"/>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696CDEA4-67D7-9D30-C724-FA3D2CF062F6}"/>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DF399F1F-7B3C-A933-B531-4B5F60FF8445}"/>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8D2F18E7-926A-DA4C-7A14-1115DE67B4F3}"/>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879B696D-977B-CB5B-48F7-9EDC32F996E3}"/>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B25E48F7-38C5-3552-E619-8149F57CD934}"/>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DCB9051F-249D-03DF-B499-1725817F05AF}"/>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F9ED92C0-2F76-DBE2-1125-B562B0F5E644}"/>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B01AE587-A1B9-29BD-4870-E658EB0E810A}"/>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F40721BF-DE6C-9811-5CDC-72E67B2F995F}"/>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DFDB058F-F836-69B8-4850-53892FC8372A}"/>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DBDA8095-985D-228C-D4E9-E5811B1238A2}"/>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F1473C8C-E72A-C2CC-3A7F-8C4843E9F834}"/>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8414427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1,072 Child Investigate Illustrations &amp; Clip Art - iStock">
            <a:extLst>
              <a:ext uri="{FF2B5EF4-FFF2-40B4-BE49-F238E27FC236}">
                <a16:creationId xmlns:a16="http://schemas.microsoft.com/office/drawing/2014/main" id="{C3108BC1-256A-ED4C-6DA8-89449517EB27}"/>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193302" y="2678718"/>
            <a:ext cx="4780682" cy="3827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472435" y="1910032"/>
            <a:ext cx="11216234" cy="482336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2000" dirty="0"/>
          </a:p>
          <a:p>
            <a:pPr marL="0" indent="0">
              <a:buNone/>
            </a:pPr>
            <a:r>
              <a:rPr lang="en-GB" sz="2000" b="1" dirty="0"/>
              <a:t>Children learn and develop through playing, exploring, being active, creative and being asked questions to help their thinking. There are seven learning areas for children at the Foundation Stage:</a:t>
            </a:r>
          </a:p>
          <a:p>
            <a:r>
              <a:rPr lang="en-GB" sz="2000" b="1" dirty="0">
                <a:solidFill>
                  <a:srgbClr val="002060"/>
                </a:solidFill>
              </a:rPr>
              <a:t>Personal, social, and emotional development</a:t>
            </a:r>
          </a:p>
          <a:p>
            <a:r>
              <a:rPr lang="en-GB" sz="2000" b="1" dirty="0">
                <a:solidFill>
                  <a:srgbClr val="002060"/>
                </a:solidFill>
              </a:rPr>
              <a:t>Communication and language</a:t>
            </a:r>
          </a:p>
          <a:p>
            <a:r>
              <a:rPr lang="en-GB" sz="2000" b="1" dirty="0">
                <a:solidFill>
                  <a:srgbClr val="002060"/>
                </a:solidFill>
              </a:rPr>
              <a:t>Physical development</a:t>
            </a:r>
          </a:p>
          <a:p>
            <a:r>
              <a:rPr lang="en-GB" sz="2000" b="1" dirty="0">
                <a:solidFill>
                  <a:srgbClr val="FF0000"/>
                </a:solidFill>
              </a:rPr>
              <a:t>Literacy</a:t>
            </a:r>
          </a:p>
          <a:p>
            <a:r>
              <a:rPr lang="en-GB" sz="2000" b="1" dirty="0">
                <a:solidFill>
                  <a:srgbClr val="FF0000"/>
                </a:solidFill>
              </a:rPr>
              <a:t>Mathematical development</a:t>
            </a:r>
          </a:p>
          <a:p>
            <a:r>
              <a:rPr lang="en-GB" sz="2000" b="1" dirty="0">
                <a:solidFill>
                  <a:srgbClr val="FF0000"/>
                </a:solidFill>
              </a:rPr>
              <a:t>Knowledge and understanding of the world</a:t>
            </a:r>
          </a:p>
          <a:p>
            <a:r>
              <a:rPr lang="en-GB" sz="2000" b="1" dirty="0">
                <a:solidFill>
                  <a:srgbClr val="FF0000"/>
                </a:solidFill>
              </a:rPr>
              <a:t>Creative development</a:t>
            </a:r>
          </a:p>
          <a:p>
            <a:pPr marL="0" indent="0">
              <a:buNone/>
            </a:pPr>
            <a:endParaRPr lang="en-GB" sz="2000" b="1" dirty="0"/>
          </a:p>
          <a:p>
            <a:pPr marL="0" indent="0">
              <a:buNone/>
            </a:pPr>
            <a:r>
              <a:rPr lang="en-GB" sz="2000" b="1" dirty="0"/>
              <a:t>These areas of learning are split into two categories, </a:t>
            </a:r>
            <a:r>
              <a:rPr lang="en-GB" sz="2000" b="1" dirty="0">
                <a:solidFill>
                  <a:srgbClr val="002060"/>
                </a:solidFill>
              </a:rPr>
              <a:t>Prime</a:t>
            </a:r>
            <a:r>
              <a:rPr lang="en-GB" sz="2000" b="1" dirty="0"/>
              <a:t> and </a:t>
            </a:r>
            <a:r>
              <a:rPr lang="en-GB" sz="2000" b="1" dirty="0">
                <a:solidFill>
                  <a:srgbClr val="FF0000"/>
                </a:solidFill>
              </a:rPr>
              <a:t>Specific</a:t>
            </a:r>
            <a:r>
              <a:rPr lang="en-GB" sz="2000" b="1" dirty="0"/>
              <a:t>. </a:t>
            </a:r>
          </a:p>
          <a:p>
            <a:pPr marL="0" indent="0">
              <a:buNone/>
            </a:pPr>
            <a:endParaRPr lang="en-GB" sz="2000"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55512" y="1177388"/>
            <a:ext cx="4547421" cy="1020162"/>
          </a:xfrm>
          <a:prstGeom prst="rect">
            <a:avLst/>
          </a:prstGeom>
        </p:spPr>
      </p:pic>
      <p:grpSp>
        <p:nvGrpSpPr>
          <p:cNvPr id="12" name="Group 11">
            <a:extLst>
              <a:ext uri="{FF2B5EF4-FFF2-40B4-BE49-F238E27FC236}">
                <a16:creationId xmlns:a16="http://schemas.microsoft.com/office/drawing/2014/main" id="{71B64FF1-AE85-9F47-A348-1012DE4AE4C1}"/>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A44EF5CA-CD9E-E241-D767-297230F80D29}"/>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1F9C09CB-0B36-F0AC-91E9-3C67A97D5715}"/>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BAC14CB5-4657-A0BF-B6FC-CA9957592B5A}"/>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9670EC1D-2EB0-2FE5-A5A7-F7E84E0EB886}"/>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3A7A7BA4-89A6-78A3-AE17-F8BF6F3C2406}"/>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2663BEEC-CFE7-D43B-5118-1062903A2E4A}"/>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F5974EFB-E730-1440-84B0-FDF5E65674EC}"/>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A6D68AA1-95BE-8D31-0987-CFEF706A936B}"/>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2FD6E60B-0BCC-1ECB-CD55-B236FDC09B26}"/>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AE255D0B-94DF-DD86-934E-177799658E45}"/>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04149F03-B5EA-A1B8-E1F0-587FD7D8ABF4}"/>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39B5C056-CCBA-C5AE-9DB3-F0509E84FDAC}"/>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26281025-7ABE-C2E3-BC5E-6D07413B2738}"/>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B9072413-278E-0A97-ADF6-678ABC204C32}"/>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79577A61-C593-4CA0-96D3-7334B25211F6}"/>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80E71FA3-269F-1CB0-9351-511334DCEABE}"/>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D4FAAF9D-4E5A-744A-4497-8FB02EBBFE82}"/>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8F52D7F1-E9A9-F3E0-CDB2-53D443F90414}"/>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42AC1F3D-B8B1-BCEF-9556-5E6E4A400914}"/>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B94E2B68-65EB-C4C3-012E-477755007A98}"/>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1E069CED-4781-BF1B-B82C-F5D3E3CC730D}"/>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70386774-4DE4-6F86-BFB6-95466BD1CBFF}"/>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FB8391B1-58BF-6964-5816-F5B95F47B858}"/>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64D11828-C0FE-8E3D-7713-CA89041CB82F}"/>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1E357C25-97E8-F335-ED33-BD03B88072C4}"/>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4EAEFA9F-1A61-9CD8-91DE-2E82FDFBA4EA}"/>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AA3757A8-C861-4E0D-3BDF-FB7BD584EA7C}"/>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4EE2B450-FF62-DFAD-AE96-8E6232BFE283}"/>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1D83CD61-748D-1583-0906-146CD260142D}"/>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21DCB178-4B16-6ED6-A284-1D3A47DAB216}"/>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188618E0-6A04-4A29-2097-EBF6DA684F5E}"/>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A9A770FA-81E4-C1E9-6AE8-9AF8CA16EC29}"/>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FA3D1A1D-9969-4C42-0334-0FA8E44B0E1B}"/>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67060251-0936-96F0-FB76-8A5A58D933BC}"/>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009180F2-4894-BCCC-9663-5A8F7074FE6F}"/>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973DA46D-8665-B315-6E37-D22B10FC55CE}"/>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2ECB558A-F74B-160E-A1D3-BAD33CB8B0E6}"/>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8E1CD539-7350-B2E5-6B26-C378A70E02A7}"/>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422D5794-C25F-4AF1-A710-D7CCE38AE723}"/>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F39E3C20-99F1-AA8E-DC85-4286C544A6F2}"/>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AB4A838B-B97F-D76E-F981-FD04545F2E93}"/>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BA720173-57A5-07AD-E24A-A0FDC72C1129}"/>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CE03DD1A-7D96-E494-FF58-BCB268852E76}"/>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42D7B750-FE0E-2E6A-EE02-2973444DAE74}"/>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0ABD61B6-D5E5-25E6-BE86-C5F53BB4BD26}"/>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57E4A037-A3AD-05FA-EA81-004E3AEFDCD2}"/>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83DA8891-7D3D-8C3D-AA77-5E7424415D86}"/>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43FC41B4-756F-8CE7-4488-BA5FC1097864}"/>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7907EA23-816A-2DB4-3580-3FD464E3DBB6}"/>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89A9CF1C-9709-9930-8EEA-508DDBD80301}"/>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D27E5423-A8C9-09FE-E31C-DF900939CBBE}"/>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7FD25F13-D708-7FB6-166A-87AE496D4B44}"/>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7F611CE2-7D7B-798E-E7C9-19EC8C736376}"/>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2FA59D4D-5B84-45FC-B3D5-A31BA0B34F29}"/>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0CB78239-FFF2-F4EB-FF8F-B2666D5C6206}"/>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314A9EE2-73E8-84DE-B16A-67733B6E4D59}"/>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C9CA40B8-70BE-556C-5920-F6BB74D3FBBC}"/>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E1509E0A-6117-1EE3-B0F6-776F22068E49}"/>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054710E6-C820-7800-9733-DBF6D32E1788}"/>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E5368CF1-C593-1ADB-50D0-2A9D40789531}"/>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9B99BF76-7CCE-50A2-793C-2752688559C2}"/>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A396AD29-BDEE-144D-8603-F0E9979B71AB}"/>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331BC97B-CD8D-7D75-19E1-A9F5D56A5773}"/>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B9F16367-EC39-FC5F-02CF-076E40ED137B}"/>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D6DF3F5E-8CA7-2A83-EED1-E37158E62B4E}"/>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A59DFFC3-7383-4CA1-6FF9-3CBC5486829B}"/>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30F7B6FC-AF9E-704A-AAFE-79426E5B65D3}"/>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10B6DF19-709B-B5A1-197E-8AF0487F34BE}"/>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63BBE86E-8BFE-7A0A-5AA0-5CEE76F44838}"/>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F0CE8824-CAFD-525F-4F66-06F2A2131CFE}"/>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7FAECE06-E2EE-9DC3-7850-BE1021AD2C4C}"/>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D605704F-DB2A-4D7A-481F-ECFE3AD12F0E}"/>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BE665038-66EC-CBD0-055B-0B245E9A20DE}"/>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61CAC15C-9497-13E3-66EC-1B48B594CAF7}"/>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6FFCA011-4E6F-7AF4-4012-BF513B33E197}"/>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2DD144AA-B794-BFFC-EE38-CB5CBA9D94D7}"/>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69C17286-1E67-0784-42E0-901518917958}"/>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127F8EB4-AF82-01B0-1045-9A496CFFB5D8}"/>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3558CD25-9CCB-3DE4-9428-33C358AB45DF}"/>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1239A45F-5BC8-85CB-73B9-39357D70111D}"/>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122CDA83-0AFF-4DE3-D5EC-898EB94C9025}"/>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613EA77C-4B96-7AB8-DF45-567C68AD99E2}"/>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863BBD1A-7910-B3DD-8D84-C48A1C2E3732}"/>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CCBF8102-07FD-3865-5A5D-FF77DC97F29B}"/>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BFCBF77B-2F18-B61A-CE0C-DB92291C28B6}"/>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792FA766-F6D5-4E78-F5D9-D0FC1C9C32F3}"/>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EB5AF101-6810-DE65-0B23-0CAFD6FFBB20}"/>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740FEEC9-F8E4-9C76-E303-4B0D8E9DAD7F}"/>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03698522-0A11-FE2E-7EE3-B0924D2DA83B}"/>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A52C437B-7E53-EA04-416D-294628C9F67F}"/>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2B59CAD6-6B4D-D966-C260-83AF25820D57}"/>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307D187E-A348-060D-075E-462A93482F96}"/>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C48BFA18-0F1F-F48C-3EB5-5E9F63F232EE}"/>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EF1B8086-4FD8-77F4-1959-F9F064D57DBC}"/>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D1D72E9A-31BF-0A79-E21C-5B6E4AD6A91E}"/>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EF1BF8A2-5D01-D8AD-C8B5-1B3D69DBBD0F}"/>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E20BA8E4-1C57-46A3-99DF-0FF60502BEC0}"/>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39E6AB1B-AB03-0361-9F30-1367C89B57D3}"/>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7CA568D4-A5B9-8FF9-7C6A-BA511668588C}"/>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0B8AD9BF-C296-1DE6-9982-383A51A073FC}"/>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31BECA1C-10BD-CE5B-A63B-E97E44496261}"/>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5F98EACD-D305-D885-4FAB-C7BE5F6F1ABC}"/>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146B59FE-ED46-F9A3-3504-AD710C8178D0}"/>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FA9AF7EC-DAF0-A147-8B20-744814A512F1}"/>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65F0326A-DDBA-6EEE-8A54-F2A1647F70EA}"/>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578C1C50-7A27-70E3-9BB9-ACCA6F29098D}"/>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903C69C2-F1E1-81B7-AA7C-682AE52C4332}"/>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32628C9F-0B05-AA7E-CB62-3EBB0F515B97}"/>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C0688242-F277-9DC6-8B7D-CC11DB8B9B3F}"/>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90F6620B-723F-6F44-8F96-C7B284FC44CB}"/>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1EE607E0-6EE2-A1DE-9BA9-6E88DC0F4EE5}"/>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B3774741-BB47-51C8-51AC-0667F628F8CF}"/>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7FC55482-9340-F958-6382-4E3E8A0F80E7}"/>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15173D3E-FB15-BF2B-F40B-B81782E1A8C0}"/>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1D3C33A5-60AC-9B73-4256-E056CEBD4118}"/>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5BD7C8D9-0B2D-F8E2-6A5B-66FA5FED0D0B}"/>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0CE55306-5D19-C13D-790E-04A0D1E288F4}"/>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4AB2D2FE-5D8A-A792-4510-22016081C6BB}"/>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8EEE4DE0-5820-93B7-0FF9-22E050650E5D}"/>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0BF833E8-6FB2-1E57-5EA3-D3601C93A3BD}"/>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6E9A3E93-371C-8B94-5864-50F9178998A7}"/>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EF3FB952-7431-E3FC-1B2D-B42B4628B7D9}"/>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71E434D1-62EF-BC3A-B242-FEC4A0AA1C56}"/>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BB1CE72E-2E08-35C2-ACA3-760AC3321491}"/>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758ED306-A7C5-34B2-37E6-40A26C92A507}"/>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6F65409F-36D4-162F-7B0C-6D5D0D8B2C57}"/>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A8B9FC2F-84C8-317C-53BA-C03A962ED6D5}"/>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016D012B-1C4D-DD84-C1C4-68D728B78EBA}"/>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71F5413F-BDF6-5B81-74BA-71244B51BF00}"/>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01AF2273-BD39-E320-F8CB-068999A3B947}"/>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A9117E10-D10D-CEA2-8BF1-60564570024C}"/>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7EEC6A8E-DE25-A360-E347-80821D4C2C9E}"/>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AC468F58-79F8-93A1-953E-839BD8CA6F41}"/>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35403290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450271" y="1849645"/>
            <a:ext cx="11291455" cy="400295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b="1" dirty="0">
                <a:solidFill>
                  <a:srgbClr val="002060"/>
                </a:solidFill>
              </a:rPr>
              <a:t>Personal, social and emotional development</a:t>
            </a:r>
            <a:endParaRPr lang="en-GB" sz="2000" dirty="0">
              <a:solidFill>
                <a:srgbClr val="002060"/>
              </a:solidFill>
            </a:endParaRPr>
          </a:p>
          <a:p>
            <a:pPr marL="0" indent="0">
              <a:buNone/>
            </a:pPr>
            <a:r>
              <a:rPr lang="en-GB" sz="1800" b="1" dirty="0"/>
              <a:t>One of the prime aspects of your child’s first year at school will be a focus on their personal, social and emotional development, and their teacher will be aiming to give them a good start to their school experience by helping them form positive relationships, build confidence and self-awareness, as well as regulate their feelings and behaviour and to understand how to look after themselves and be healthy.</a:t>
            </a:r>
          </a:p>
          <a:p>
            <a:pPr marL="0" indent="0">
              <a:buNone/>
            </a:pPr>
            <a:endParaRPr lang="en-GB" sz="800" b="1" dirty="0">
              <a:solidFill>
                <a:srgbClr val="002060"/>
              </a:solidFill>
            </a:endParaRPr>
          </a:p>
          <a:p>
            <a:pPr marL="0" indent="0">
              <a:buNone/>
            </a:pPr>
            <a:r>
              <a:rPr lang="en-GB" sz="2000" b="1" dirty="0">
                <a:solidFill>
                  <a:srgbClr val="002060"/>
                </a:solidFill>
              </a:rPr>
              <a:t>Physical development</a:t>
            </a:r>
            <a:endParaRPr lang="en-GB" sz="2000" dirty="0">
              <a:solidFill>
                <a:srgbClr val="002060"/>
              </a:solidFill>
            </a:endParaRPr>
          </a:p>
          <a:p>
            <a:pPr marL="0" indent="0">
              <a:buNone/>
            </a:pPr>
            <a:r>
              <a:rPr lang="en-GB" sz="1800" b="1" dirty="0"/>
              <a:t>Physical development is important too: you will hopefully notice that they are starting to move more confidently in both their gross and fine motor skills.</a:t>
            </a:r>
          </a:p>
          <a:p>
            <a:pPr marL="0" indent="0">
              <a:buNone/>
            </a:pPr>
            <a:endParaRPr lang="en-GB" sz="800" dirty="0">
              <a:solidFill>
                <a:srgbClr val="002060"/>
              </a:solidFill>
            </a:endParaRPr>
          </a:p>
          <a:p>
            <a:pPr marL="0" indent="0">
              <a:buNone/>
            </a:pPr>
            <a:r>
              <a:rPr lang="en-GB" sz="2000" b="1" dirty="0">
                <a:solidFill>
                  <a:srgbClr val="002060"/>
                </a:solidFill>
              </a:rPr>
              <a:t>Communication</a:t>
            </a:r>
            <a:endParaRPr lang="en-GB" sz="2000" dirty="0">
              <a:solidFill>
                <a:srgbClr val="002060"/>
              </a:solidFill>
            </a:endParaRPr>
          </a:p>
          <a:p>
            <a:pPr marL="0" indent="0">
              <a:buNone/>
            </a:pPr>
            <a:r>
              <a:rPr lang="en-GB" sz="1800" b="1" dirty="0"/>
              <a:t>The final prime is communication. Children learn through speaking and listening first and foremost, and this year you may notice your child communicating in a variety of ways at school — for example, through stories, in conversations with adults and their friends, or through facial expression, movement or dance.</a:t>
            </a:r>
          </a:p>
          <a:p>
            <a:pPr marL="0" indent="0">
              <a:buNone/>
            </a:pPr>
            <a:endParaRPr lang="en-GB" sz="2000" dirty="0"/>
          </a:p>
          <a:p>
            <a:pPr marL="0" indent="0">
              <a:buNone/>
            </a:pPr>
            <a:endParaRPr lang="en-GB" sz="2000" dirty="0"/>
          </a:p>
          <a:p>
            <a:pPr marL="0" indent="0">
              <a:buNone/>
            </a:pPr>
            <a:endParaRPr lang="en-GB" sz="2000" dirty="0"/>
          </a:p>
          <a:p>
            <a:pPr marL="0" indent="0">
              <a:buNone/>
            </a:pPr>
            <a:endParaRPr lang="en-GB" sz="20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4482" y="1104114"/>
            <a:ext cx="3083031" cy="691643"/>
          </a:xfrm>
          <a:prstGeom prst="rect">
            <a:avLst/>
          </a:prstGeom>
        </p:spPr>
      </p:pic>
      <p:sp>
        <p:nvSpPr>
          <p:cNvPr id="12" name="TextBox 11"/>
          <p:cNvSpPr txBox="1"/>
          <p:nvPr/>
        </p:nvSpPr>
        <p:spPr>
          <a:xfrm>
            <a:off x="1" y="6112471"/>
            <a:ext cx="12192000" cy="754053"/>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1100" dirty="0">
              <a:solidFill>
                <a:schemeClr val="bg1"/>
              </a:solidFill>
            </a:endParaRPr>
          </a:p>
          <a:p>
            <a:pPr algn="ctr"/>
            <a:r>
              <a:rPr lang="en-GB" dirty="0">
                <a:solidFill>
                  <a:schemeClr val="bg1"/>
                </a:solidFill>
              </a:rPr>
              <a:t>To find out more about the EYFS, please visit </a:t>
            </a:r>
            <a:r>
              <a:rPr lang="en-GB" dirty="0">
                <a:hlinkClick r:id="rId3"/>
              </a:rPr>
              <a:t>https://foundationyears.org.uk/2019/09/resources-for-parents/</a:t>
            </a:r>
            <a:r>
              <a:rPr lang="en-GB" dirty="0">
                <a:solidFill>
                  <a:schemeClr val="bg1"/>
                </a:solidFill>
              </a:rPr>
              <a:t> </a:t>
            </a:r>
          </a:p>
          <a:p>
            <a:pPr algn="ctr"/>
            <a:endParaRPr lang="en-GB" sz="1400" dirty="0">
              <a:solidFill>
                <a:schemeClr val="bg1"/>
              </a:solidFill>
            </a:endParaRPr>
          </a:p>
        </p:txBody>
      </p:sp>
      <p:grpSp>
        <p:nvGrpSpPr>
          <p:cNvPr id="11" name="Group 10">
            <a:extLst>
              <a:ext uri="{FF2B5EF4-FFF2-40B4-BE49-F238E27FC236}">
                <a16:creationId xmlns:a16="http://schemas.microsoft.com/office/drawing/2014/main" id="{CA845C9C-74A1-4274-DC89-705DAEF29769}"/>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DAD5B1B7-6AA0-B4BC-1BF3-297E42054B09}"/>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C682A066-7934-DFAF-9A1C-8677DF9EA504}"/>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EC3ABEC7-7D94-D253-7069-3CAB7A4E135A}"/>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6F0F8254-E76E-6A3E-31C6-3BCAD21D0822}"/>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DBC7FA3D-875C-C45D-A0F2-8583F7745F34}"/>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39A23AF6-D95B-6603-BE53-217FB8399802}"/>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D2C32ACA-DE21-9C63-42FE-DFFD0104F668}"/>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F7D24B62-789C-7E1D-7FCF-33762BFBD5E5}"/>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35E312F1-3284-35BE-30FE-0AC42196655B}"/>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2C84345E-C69D-18CE-65A7-6CE272BF6139}"/>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80084FF4-EDCB-DAAA-7015-F7D1EABD0B1F}"/>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9EC18E2A-D7D7-A04A-4471-77F2E1805BB9}"/>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B1F4DB33-7451-86D9-1533-88C26D92E615}"/>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E7E246E9-A3AB-D67E-DD1A-D4D5F4043034}"/>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DF03114C-0CD2-515F-ED77-A0F3E923FD8F}"/>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3B208692-18B6-F919-7748-9D7F2A6CAB5E}"/>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C23E86CE-9D22-5DD8-B798-4030D6DC1017}"/>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925137A9-4A32-3660-A043-87305DCBD79D}"/>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620B3C7E-FD83-EC24-6E6A-4776D6551EAE}"/>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0F1319F5-6DF5-5C83-C27B-9E263F340852}"/>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41E1785F-592D-F599-C219-90C1E18F9018}"/>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EC131264-F659-9051-B43F-DC31E9A71175}"/>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683331A2-BCC4-CDF8-AFF1-2E705E9421E9}"/>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C958B9AA-B095-BD29-9E5E-3FCE75C3BF61}"/>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F4522276-E884-DA52-861A-3B4AEC543865}"/>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0E411A6D-68CD-4269-6EF4-82C909AEF017}"/>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2191CBA5-1BA5-186B-0EFF-E0E575ADFB4B}"/>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F3F9BE47-F693-D74C-242F-DE7BA4A8CEBA}"/>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D0254BD5-FEB0-D2B8-2114-239193325D95}"/>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2B86BA0F-B1D4-541C-345E-931825463CA8}"/>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92DAEE33-953E-0DEA-3D19-E862261079A8}"/>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59D07A6F-8F38-C265-2A33-7BAF6B11F590}"/>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8AA7153E-0D21-AD73-F44F-872A770EA4E5}"/>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61C10211-C44A-2566-CCCB-919ABE02B9CB}"/>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D43BA2DD-EE5D-F9F6-D7D3-29B2213C02A4}"/>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CA8E34F5-1252-8339-6E61-E1C87537BD7C}"/>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EA2DEB45-BD09-880A-C0F5-ADC84788131F}"/>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83F1CC4B-6183-C3F9-F183-4F8190B74C71}"/>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49F51791-B895-89BA-754D-FD396E2BCD2D}"/>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1EB84ADD-ED1E-E898-8ADD-894B03291B42}"/>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9E374297-A706-C356-870B-11A070BDBFB1}"/>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662462FF-3415-A0A6-05FF-4849094F8F33}"/>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BF38D088-A492-528C-E876-E53A5A38DF8A}"/>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45358200-C3F1-2CB6-1B80-B72FFB870BE9}"/>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0C18D308-EEEB-B832-6672-75ECB1F0AD12}"/>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292C30DF-F7BA-CE06-75DD-2CE251F6F9AF}"/>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25717148-0BB8-575F-96EF-002FD06CAB81}"/>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D7BC5B62-676A-D651-B52C-1E68248337A9}"/>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32EC460B-CB03-7EE7-9CD3-E1EEB081955A}"/>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258A2245-0A5B-9467-ADC3-7D21EEF3745E}"/>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0A8CE80F-E338-8E1C-4B99-2EA08766FBCD}"/>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D6D3A94E-A69F-3D68-F6CE-240CF21B983A}"/>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E6C29AE9-D3BD-A207-1D5D-98699879352E}"/>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4C2BFA80-5B4D-6617-DCAF-4C2FD49B4800}"/>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6D0BA977-074D-F6AB-56F0-A511C8A7CF19}"/>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C2D31AD7-2AD9-1FEE-BC6D-EC70A9C9231D}"/>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7C04D3E0-4221-F57D-55AC-1CC527D07ACE}"/>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3630E317-41F7-DDB8-17AE-68926AA2D3B7}"/>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FD90824C-2507-EABB-C6B2-25B234A57764}"/>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16654B9A-C934-3AD0-399E-0111391C4EFA}"/>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7587471E-E3E9-57E7-4337-FBA5007EC75F}"/>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DCC35B5B-D8D5-38A5-8EC5-25785CF49135}"/>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36774648-E34A-C180-3F1A-F286278E05CF}"/>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D55DB208-78DD-C643-76FF-BE51293E3B7F}"/>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55D35C59-1F41-A3AB-648A-5FBE164E9FDC}"/>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657DD085-6C34-430D-D54F-A8D93918DFEC}"/>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91BF9F02-E9D0-8D6A-71DC-04827FBBE5AA}"/>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C62B88D0-0B19-4316-C2D6-2A0867FD1029}"/>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7314F3F9-BC95-EA74-8256-D70567E36DB9}"/>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B9117164-852E-8D4B-2CE9-EBA59D8EEF8F}"/>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DFFA77AF-B59A-7B7B-FA0B-6432E6E0A108}"/>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57D0B744-91E6-BFE4-D5C6-267BA6953001}"/>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7906D814-2F72-D340-493D-6E4C5B422835}"/>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6F03D30D-606D-A3F6-334B-E3E53BA9D60B}"/>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D64D5FEE-DAA7-3328-C39D-5BBDE879DAF4}"/>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9E639B1D-6902-7148-06CB-6F127733EEE7}"/>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D1E8667A-E532-69A9-527E-4EB8ECCD6B3E}"/>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BDB532E1-20B1-1CEF-0A69-62F1E50BCE87}"/>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31CAF611-362E-22B1-CB8A-C6DE9A01E623}"/>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222BBC96-9FBA-7BD0-1DF0-450372E18124}"/>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E1A59605-EBBD-843F-A51F-A38613961473}"/>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B47FE42A-31AF-CFCB-8D11-5022B1495E84}"/>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253E02D5-5EDA-A711-E176-DDC414EC2E93}"/>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D67A5E76-9056-7433-1EFD-5735D6C6EA05}"/>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5C8A4510-8B51-0429-9242-E806DD83DCE9}"/>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E7CEB853-41BB-BDDB-18B1-C7C276E952A7}"/>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39155ECE-D2C2-19AB-FA00-F120B822B7A9}"/>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9C50BA33-1EA2-75F9-BABA-EA2269002AF4}"/>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8D2D6EBF-C2E5-514E-B202-139D693393BC}"/>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3298990E-6EAF-3801-2E8D-ED4AE69F4426}"/>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6B463DD7-3FA5-DE2A-39DE-5476ADBB612B}"/>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B75B637E-B31D-61CC-F628-9A0CDDA90D21}"/>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C8EE6FE8-224A-8C57-5C9A-A6ADB2CBD1BF}"/>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4EAAC07F-AABA-7DDB-9F69-2A493B64E98C}"/>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A6D8B97B-AFBD-5BA3-21F0-67D8984FC39E}"/>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8EAEDD2E-1525-79F1-BE41-24D1F236ED7D}"/>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12389CD9-D406-0F9E-79AA-497FA7A64A2F}"/>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4AF15484-D4E9-4555-E235-FB1D46FE96FE}"/>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82C0FEA2-02AD-AA18-30A9-91ED23808368}"/>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C7EAB575-7C86-6E6E-E75E-E76A84769160}"/>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2714BAC7-62D7-7F7D-3095-55864CCC6B4B}"/>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47D071F6-7986-3CFC-3603-9FAEC284C6FF}"/>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883C0781-3648-3E03-5D50-4D02373F2D9C}"/>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96CBC9CF-6C67-9B2F-EB3B-BEA071806F6D}"/>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1BC1F132-E3A2-6E9C-B4E3-038004C631AF}"/>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6054C56D-029C-20F6-5E3B-812756EA273E}"/>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86C92AEE-140C-33EC-AA73-2DAACDEF487C}"/>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2267F16A-F9E9-510E-837A-7672BB99B955}"/>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4B100BD0-0B99-255E-343B-862BAEF7D55F}"/>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6FBE6512-A54D-5178-5843-07329B2E3803}"/>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4DE76206-7E23-8CD1-36FC-3DF597AC4E10}"/>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885EA4A4-ECF2-051A-4520-7BBCC5F5B748}"/>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F81415DE-6DC2-D9F5-89B6-2FAD39328147}"/>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959F5098-2543-BB7F-A955-C703BCDD5105}"/>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04D469FE-2326-24C1-2B0C-1A7BAE08DA13}"/>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CC01C1EE-172A-8421-447E-AE8DEFB69C98}"/>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08CEDD14-0F55-30CB-F59B-1648C798635D}"/>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A0AE96CC-8E03-2A03-BBEE-7B395370C62E}"/>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8F2A2EFC-FDE1-C87D-698D-300F667EA856}"/>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E1572377-1B1D-EB2A-FA74-1E3268232DC4}"/>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4EB70E4C-1A68-50AC-2A84-0B8D178EFEFE}"/>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39F36AC4-DD8B-D76D-90B7-97DE12E93DF4}"/>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D1630F1B-5642-A1B0-088F-CDE89CC5ADF9}"/>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A934F481-7020-5B27-21A1-7D87FC7DB2A9}"/>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64689107-FAE8-4AD4-5D5E-B3D9B5BA9F6F}"/>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70A0C322-2AD9-EA6A-434E-77D2A2681ACA}"/>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21D6EBD1-4420-0007-1451-95C989829191}"/>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76189418-A49F-BF87-2970-FA378EE0B503}"/>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F4A103A6-0202-5ED0-71FA-99C748EB7D74}"/>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2AC23B3A-F1AC-BD7E-A368-555C48BA84C7}"/>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030BC105-CDAE-11E1-64E9-97D65E48D25B}"/>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AB7AF7DC-A6A8-A92C-90E2-4F7A92F3FE9A}"/>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3AE857A2-23D0-CCD9-1E46-BD2F7B1EB601}"/>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21002482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50230" y="991784"/>
            <a:ext cx="3091540" cy="693552"/>
          </a:xfrm>
          <a:prstGeom prst="rect">
            <a:avLst/>
          </a:prstGeom>
        </p:spPr>
      </p:pic>
      <p:sp>
        <p:nvSpPr>
          <p:cNvPr id="11" name="TextBox 10"/>
          <p:cNvSpPr txBox="1"/>
          <p:nvPr/>
        </p:nvSpPr>
        <p:spPr>
          <a:xfrm>
            <a:off x="327606" y="1715423"/>
            <a:ext cx="11573449" cy="4888140"/>
          </a:xfrm>
          <a:prstGeom prst="rect">
            <a:avLst/>
          </a:prstGeom>
          <a:noFill/>
        </p:spPr>
        <p:txBody>
          <a:bodyPr wrap="square" rtlCol="0">
            <a:noAutofit/>
          </a:bodyPr>
          <a:lstStyle/>
          <a:p>
            <a:r>
              <a:rPr lang="en-GB" sz="2000" b="1" dirty="0">
                <a:solidFill>
                  <a:srgbClr val="FF0000"/>
                </a:solidFill>
              </a:rPr>
              <a:t>Literacy </a:t>
            </a:r>
            <a:endParaRPr lang="en-GB" sz="800" b="1" dirty="0">
              <a:solidFill>
                <a:srgbClr val="FF0000"/>
              </a:solidFill>
            </a:endParaRPr>
          </a:p>
          <a:p>
            <a:r>
              <a:rPr lang="en-GB" b="1" dirty="0"/>
              <a:t>For the specific areas of learning, your child will learn the basics of literacy — reading, writing and phonics. We follow a scheme called Read Write Inc. Don’t worry — the scheme progresses gradually, and you will be given lots of helpful advice and support along the way! As well as being invited to a parent workshop during the autumn term.</a:t>
            </a:r>
            <a:endParaRPr lang="en-GB" b="1" dirty="0">
              <a:solidFill>
                <a:srgbClr val="FF0000"/>
              </a:solidFill>
            </a:endParaRPr>
          </a:p>
          <a:p>
            <a:endParaRPr lang="en-GB" sz="1200" b="1" dirty="0">
              <a:solidFill>
                <a:srgbClr val="FF0000"/>
              </a:solidFill>
            </a:endParaRPr>
          </a:p>
          <a:p>
            <a:r>
              <a:rPr lang="en-GB" sz="2000" b="1" dirty="0">
                <a:solidFill>
                  <a:srgbClr val="FF0000"/>
                </a:solidFill>
              </a:rPr>
              <a:t>Mathematics </a:t>
            </a:r>
            <a:endParaRPr lang="en-GB" sz="800" b="1" dirty="0">
              <a:solidFill>
                <a:srgbClr val="FF0000"/>
              </a:solidFill>
            </a:endParaRPr>
          </a:p>
          <a:p>
            <a:r>
              <a:rPr lang="en-GB" b="1" dirty="0"/>
              <a:t>Maths learning in Reception covers numbers, patterns, simple sums, shapes, spaces and simple measuring.</a:t>
            </a:r>
          </a:p>
          <a:p>
            <a:endParaRPr lang="en-GB" sz="1200" b="1" dirty="0">
              <a:solidFill>
                <a:srgbClr val="FF0000"/>
              </a:solidFill>
            </a:endParaRPr>
          </a:p>
          <a:p>
            <a:r>
              <a:rPr lang="en-GB" sz="2000" b="1" dirty="0">
                <a:solidFill>
                  <a:srgbClr val="FF0000"/>
                </a:solidFill>
              </a:rPr>
              <a:t>Understanding the World </a:t>
            </a:r>
          </a:p>
          <a:p>
            <a:r>
              <a:rPr lang="en-GB" b="1" dirty="0"/>
              <a:t>Children learn about the world, exploring different people and communities, and the past and present.</a:t>
            </a:r>
            <a:endParaRPr lang="en-GB" b="1" dirty="0">
              <a:solidFill>
                <a:srgbClr val="FF0000"/>
              </a:solidFill>
            </a:endParaRPr>
          </a:p>
          <a:p>
            <a:endParaRPr lang="en-GB" sz="1200" b="1" dirty="0">
              <a:solidFill>
                <a:srgbClr val="FF0000"/>
              </a:solidFill>
            </a:endParaRPr>
          </a:p>
          <a:p>
            <a:r>
              <a:rPr lang="en-GB" sz="2000" b="1" dirty="0">
                <a:solidFill>
                  <a:srgbClr val="FF0000"/>
                </a:solidFill>
              </a:rPr>
              <a:t>Expressive Arts and Design</a:t>
            </a:r>
          </a:p>
          <a:p>
            <a:r>
              <a:rPr lang="en-GB" b="1" dirty="0"/>
              <a:t>Imagination and creativity are championed in the area of expressive arts. Your child will explore different media and materials and be encouraged to use their imagination in a range of different experiences.</a:t>
            </a:r>
            <a:endParaRPr lang="en-GB" b="1" dirty="0">
              <a:solidFill>
                <a:srgbClr val="FF0000"/>
              </a:solidFill>
            </a:endParaRPr>
          </a:p>
          <a:p>
            <a:endParaRPr lang="en-GB" b="1" dirty="0"/>
          </a:p>
          <a:p>
            <a:endParaRPr lang="en-GB" dirty="0"/>
          </a:p>
        </p:txBody>
      </p:sp>
      <p:sp>
        <p:nvSpPr>
          <p:cNvPr id="12" name="TextBox 11"/>
          <p:cNvSpPr txBox="1"/>
          <p:nvPr/>
        </p:nvSpPr>
        <p:spPr>
          <a:xfrm>
            <a:off x="1" y="6214206"/>
            <a:ext cx="12192000" cy="646331"/>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800" dirty="0">
              <a:solidFill>
                <a:schemeClr val="bg1"/>
              </a:solidFill>
            </a:endParaRPr>
          </a:p>
          <a:p>
            <a:endParaRPr lang="en-GB" sz="800" dirty="0">
              <a:solidFill>
                <a:schemeClr val="bg1"/>
              </a:solidFill>
            </a:endParaRPr>
          </a:p>
          <a:p>
            <a:endParaRPr lang="en-GB" sz="800" dirty="0">
              <a:solidFill>
                <a:schemeClr val="bg1"/>
              </a:solidFill>
            </a:endParaRPr>
          </a:p>
          <a:p>
            <a:endParaRPr lang="en-GB" sz="1200" dirty="0"/>
          </a:p>
        </p:txBody>
      </p:sp>
      <p:grpSp>
        <p:nvGrpSpPr>
          <p:cNvPr id="13" name="Group 12">
            <a:extLst>
              <a:ext uri="{FF2B5EF4-FFF2-40B4-BE49-F238E27FC236}">
                <a16:creationId xmlns:a16="http://schemas.microsoft.com/office/drawing/2014/main" id="{DD264EE8-D97D-6E5B-797E-1C05AEF496F3}"/>
              </a:ext>
            </a:extLst>
          </p:cNvPr>
          <p:cNvGrpSpPr/>
          <p:nvPr/>
        </p:nvGrpSpPr>
        <p:grpSpPr>
          <a:xfrm>
            <a:off x="261121" y="71401"/>
            <a:ext cx="2446139" cy="1337225"/>
            <a:chOff x="0" y="0"/>
            <a:chExt cx="1895390" cy="1001941"/>
          </a:xfrm>
        </p:grpSpPr>
        <p:sp>
          <p:nvSpPr>
            <p:cNvPr id="14" name="Shape 296">
              <a:extLst>
                <a:ext uri="{FF2B5EF4-FFF2-40B4-BE49-F238E27FC236}">
                  <a16:creationId xmlns:a16="http://schemas.microsoft.com/office/drawing/2014/main" id="{6851011C-73B6-F471-5460-5314C2FCA51A}"/>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7">
              <a:extLst>
                <a:ext uri="{FF2B5EF4-FFF2-40B4-BE49-F238E27FC236}">
                  <a16:creationId xmlns:a16="http://schemas.microsoft.com/office/drawing/2014/main" id="{CBAE479D-1096-5487-0B17-15696BB094C7}"/>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8">
              <a:extLst>
                <a:ext uri="{FF2B5EF4-FFF2-40B4-BE49-F238E27FC236}">
                  <a16:creationId xmlns:a16="http://schemas.microsoft.com/office/drawing/2014/main" id="{65D0643A-6EC9-8DD0-64CC-2218ADB52425}"/>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9">
              <a:extLst>
                <a:ext uri="{FF2B5EF4-FFF2-40B4-BE49-F238E27FC236}">
                  <a16:creationId xmlns:a16="http://schemas.microsoft.com/office/drawing/2014/main" id="{4BE277F1-D48E-FBF7-A3CE-01A68BB26B5D}"/>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0">
              <a:extLst>
                <a:ext uri="{FF2B5EF4-FFF2-40B4-BE49-F238E27FC236}">
                  <a16:creationId xmlns:a16="http://schemas.microsoft.com/office/drawing/2014/main" id="{B6A5224F-45A1-D401-36E6-334DC6A614ED}"/>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1">
              <a:extLst>
                <a:ext uri="{FF2B5EF4-FFF2-40B4-BE49-F238E27FC236}">
                  <a16:creationId xmlns:a16="http://schemas.microsoft.com/office/drawing/2014/main" id="{67C94206-2D6A-4CF0-C25F-E2B8BA76D8C4}"/>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2">
              <a:extLst>
                <a:ext uri="{FF2B5EF4-FFF2-40B4-BE49-F238E27FC236}">
                  <a16:creationId xmlns:a16="http://schemas.microsoft.com/office/drawing/2014/main" id="{DF36E2AC-D906-1CBE-0690-A592EBC4A8F6}"/>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3">
              <a:extLst>
                <a:ext uri="{FF2B5EF4-FFF2-40B4-BE49-F238E27FC236}">
                  <a16:creationId xmlns:a16="http://schemas.microsoft.com/office/drawing/2014/main" id="{28173EA0-DC06-FEC6-B2EA-894192C0901E}"/>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4">
              <a:extLst>
                <a:ext uri="{FF2B5EF4-FFF2-40B4-BE49-F238E27FC236}">
                  <a16:creationId xmlns:a16="http://schemas.microsoft.com/office/drawing/2014/main" id="{2EC87BDC-90CC-0605-703B-30C38D8018D4}"/>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5">
              <a:extLst>
                <a:ext uri="{FF2B5EF4-FFF2-40B4-BE49-F238E27FC236}">
                  <a16:creationId xmlns:a16="http://schemas.microsoft.com/office/drawing/2014/main" id="{3D7FA4CB-2AA3-CD28-C340-F652FFD43428}"/>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6">
              <a:extLst>
                <a:ext uri="{FF2B5EF4-FFF2-40B4-BE49-F238E27FC236}">
                  <a16:creationId xmlns:a16="http://schemas.microsoft.com/office/drawing/2014/main" id="{25A18A2B-062A-3320-38F8-6F750818594B}"/>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7">
              <a:extLst>
                <a:ext uri="{FF2B5EF4-FFF2-40B4-BE49-F238E27FC236}">
                  <a16:creationId xmlns:a16="http://schemas.microsoft.com/office/drawing/2014/main" id="{37AC8A98-8771-9F4F-7F40-9CC8A9BF37FF}"/>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8">
              <a:extLst>
                <a:ext uri="{FF2B5EF4-FFF2-40B4-BE49-F238E27FC236}">
                  <a16:creationId xmlns:a16="http://schemas.microsoft.com/office/drawing/2014/main" id="{A72C8824-BDA2-B4DF-4494-8F462E01ABD6}"/>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9">
              <a:extLst>
                <a:ext uri="{FF2B5EF4-FFF2-40B4-BE49-F238E27FC236}">
                  <a16:creationId xmlns:a16="http://schemas.microsoft.com/office/drawing/2014/main" id="{1B4A8076-CC56-5FAD-5461-C6FD5DADDDE5}"/>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0">
              <a:extLst>
                <a:ext uri="{FF2B5EF4-FFF2-40B4-BE49-F238E27FC236}">
                  <a16:creationId xmlns:a16="http://schemas.microsoft.com/office/drawing/2014/main" id="{1E930316-EB1E-BC0D-7B08-1AEF0ECAED3F}"/>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1">
              <a:extLst>
                <a:ext uri="{FF2B5EF4-FFF2-40B4-BE49-F238E27FC236}">
                  <a16:creationId xmlns:a16="http://schemas.microsoft.com/office/drawing/2014/main" id="{7ADFEBCF-CBA2-CEE0-2D4E-87242748831F}"/>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2">
              <a:extLst>
                <a:ext uri="{FF2B5EF4-FFF2-40B4-BE49-F238E27FC236}">
                  <a16:creationId xmlns:a16="http://schemas.microsoft.com/office/drawing/2014/main" id="{9B43D1CB-8E0A-3062-A805-C5FEFE6996C8}"/>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3">
              <a:extLst>
                <a:ext uri="{FF2B5EF4-FFF2-40B4-BE49-F238E27FC236}">
                  <a16:creationId xmlns:a16="http://schemas.microsoft.com/office/drawing/2014/main" id="{F9C7B5F6-54A8-9B6A-4203-91FBE0CEDA74}"/>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4">
              <a:extLst>
                <a:ext uri="{FF2B5EF4-FFF2-40B4-BE49-F238E27FC236}">
                  <a16:creationId xmlns:a16="http://schemas.microsoft.com/office/drawing/2014/main" id="{A8CE4BF6-3891-C923-4A74-281B20E5AB96}"/>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5">
              <a:extLst>
                <a:ext uri="{FF2B5EF4-FFF2-40B4-BE49-F238E27FC236}">
                  <a16:creationId xmlns:a16="http://schemas.microsoft.com/office/drawing/2014/main" id="{349AD98E-38E9-44C2-41EF-CAEC843E96C8}"/>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6">
              <a:extLst>
                <a:ext uri="{FF2B5EF4-FFF2-40B4-BE49-F238E27FC236}">
                  <a16:creationId xmlns:a16="http://schemas.microsoft.com/office/drawing/2014/main" id="{78ED6D63-ED9E-F76E-1166-0F2B96453E96}"/>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7">
              <a:extLst>
                <a:ext uri="{FF2B5EF4-FFF2-40B4-BE49-F238E27FC236}">
                  <a16:creationId xmlns:a16="http://schemas.microsoft.com/office/drawing/2014/main" id="{38DFBBF5-B7BE-FA14-7E61-D9C3E52D7DC8}"/>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8">
              <a:extLst>
                <a:ext uri="{FF2B5EF4-FFF2-40B4-BE49-F238E27FC236}">
                  <a16:creationId xmlns:a16="http://schemas.microsoft.com/office/drawing/2014/main" id="{99C65AAC-259E-03F3-5A87-ED6874F05A82}"/>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9">
              <a:extLst>
                <a:ext uri="{FF2B5EF4-FFF2-40B4-BE49-F238E27FC236}">
                  <a16:creationId xmlns:a16="http://schemas.microsoft.com/office/drawing/2014/main" id="{6A3CC64E-EFA1-42A9-5D10-BDFF061B0D8B}"/>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0">
              <a:extLst>
                <a:ext uri="{FF2B5EF4-FFF2-40B4-BE49-F238E27FC236}">
                  <a16:creationId xmlns:a16="http://schemas.microsoft.com/office/drawing/2014/main" id="{765BD078-8C5A-1ED7-34D5-566939352329}"/>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1">
              <a:extLst>
                <a:ext uri="{FF2B5EF4-FFF2-40B4-BE49-F238E27FC236}">
                  <a16:creationId xmlns:a16="http://schemas.microsoft.com/office/drawing/2014/main" id="{EAE9A537-E2A3-5CF0-2DB9-37501B3AE3AA}"/>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2">
              <a:extLst>
                <a:ext uri="{FF2B5EF4-FFF2-40B4-BE49-F238E27FC236}">
                  <a16:creationId xmlns:a16="http://schemas.microsoft.com/office/drawing/2014/main" id="{D7D17EA3-5D42-6CC7-8C92-C38428B7FC04}"/>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3">
              <a:extLst>
                <a:ext uri="{FF2B5EF4-FFF2-40B4-BE49-F238E27FC236}">
                  <a16:creationId xmlns:a16="http://schemas.microsoft.com/office/drawing/2014/main" id="{59B7FAD7-5A87-BDB6-9B1C-A871218DD3CE}"/>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4">
              <a:extLst>
                <a:ext uri="{FF2B5EF4-FFF2-40B4-BE49-F238E27FC236}">
                  <a16:creationId xmlns:a16="http://schemas.microsoft.com/office/drawing/2014/main" id="{8076EB34-FE7C-E5FE-47F5-81EA99122144}"/>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5">
              <a:extLst>
                <a:ext uri="{FF2B5EF4-FFF2-40B4-BE49-F238E27FC236}">
                  <a16:creationId xmlns:a16="http://schemas.microsoft.com/office/drawing/2014/main" id="{4AF6C777-5820-5C21-4372-3257CEAF12F9}"/>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6">
              <a:extLst>
                <a:ext uri="{FF2B5EF4-FFF2-40B4-BE49-F238E27FC236}">
                  <a16:creationId xmlns:a16="http://schemas.microsoft.com/office/drawing/2014/main" id="{2277CFEC-DE53-5208-7747-274068CED79A}"/>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7">
              <a:extLst>
                <a:ext uri="{FF2B5EF4-FFF2-40B4-BE49-F238E27FC236}">
                  <a16:creationId xmlns:a16="http://schemas.microsoft.com/office/drawing/2014/main" id="{0388FA33-F6E0-D42E-CA7E-4DFFB1DA018B}"/>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8">
              <a:extLst>
                <a:ext uri="{FF2B5EF4-FFF2-40B4-BE49-F238E27FC236}">
                  <a16:creationId xmlns:a16="http://schemas.microsoft.com/office/drawing/2014/main" id="{0B6EE2EE-B878-5E8A-C17F-D43A5FBC1F98}"/>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7">
              <a:extLst>
                <a:ext uri="{FF2B5EF4-FFF2-40B4-BE49-F238E27FC236}">
                  <a16:creationId xmlns:a16="http://schemas.microsoft.com/office/drawing/2014/main" id="{2BBC6422-F843-B8B8-7AA0-349CDBFD3687}"/>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8">
              <a:extLst>
                <a:ext uri="{FF2B5EF4-FFF2-40B4-BE49-F238E27FC236}">
                  <a16:creationId xmlns:a16="http://schemas.microsoft.com/office/drawing/2014/main" id="{CA13AEAA-324B-179E-D0E3-EBD80F115FEE}"/>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9">
              <a:extLst>
                <a:ext uri="{FF2B5EF4-FFF2-40B4-BE49-F238E27FC236}">
                  <a16:creationId xmlns:a16="http://schemas.microsoft.com/office/drawing/2014/main" id="{3B903F3C-6146-2574-443F-83D8E9208C18}"/>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60">
              <a:extLst>
                <a:ext uri="{FF2B5EF4-FFF2-40B4-BE49-F238E27FC236}">
                  <a16:creationId xmlns:a16="http://schemas.microsoft.com/office/drawing/2014/main" id="{0603E362-B8F4-2689-BEEE-A460DAF5ADCA}"/>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0">
              <a:extLst>
                <a:ext uri="{FF2B5EF4-FFF2-40B4-BE49-F238E27FC236}">
                  <a16:creationId xmlns:a16="http://schemas.microsoft.com/office/drawing/2014/main" id="{C725137E-7E19-07E0-663C-90BFE061E98C}"/>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1">
              <a:extLst>
                <a:ext uri="{FF2B5EF4-FFF2-40B4-BE49-F238E27FC236}">
                  <a16:creationId xmlns:a16="http://schemas.microsoft.com/office/drawing/2014/main" id="{19CB3174-A252-3436-0204-7AF26889722C}"/>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2">
              <a:extLst>
                <a:ext uri="{FF2B5EF4-FFF2-40B4-BE49-F238E27FC236}">
                  <a16:creationId xmlns:a16="http://schemas.microsoft.com/office/drawing/2014/main" id="{D4B2F482-1B7E-3085-773F-98E3C56E3F80}"/>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3">
              <a:extLst>
                <a:ext uri="{FF2B5EF4-FFF2-40B4-BE49-F238E27FC236}">
                  <a16:creationId xmlns:a16="http://schemas.microsoft.com/office/drawing/2014/main" id="{941B604D-F7ED-9B94-36FB-B11901BE7CBA}"/>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4">
              <a:extLst>
                <a:ext uri="{FF2B5EF4-FFF2-40B4-BE49-F238E27FC236}">
                  <a16:creationId xmlns:a16="http://schemas.microsoft.com/office/drawing/2014/main" id="{917BED60-60F6-3F1E-76F3-2CE1A542AFAF}"/>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5">
              <a:extLst>
                <a:ext uri="{FF2B5EF4-FFF2-40B4-BE49-F238E27FC236}">
                  <a16:creationId xmlns:a16="http://schemas.microsoft.com/office/drawing/2014/main" id="{0910B2FE-6B40-66B2-3FC1-384663E7BB6D}"/>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6">
              <a:extLst>
                <a:ext uri="{FF2B5EF4-FFF2-40B4-BE49-F238E27FC236}">
                  <a16:creationId xmlns:a16="http://schemas.microsoft.com/office/drawing/2014/main" id="{BFF58D5D-EEEC-9FC7-BB14-1D1AAD7266BA}"/>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7">
              <a:extLst>
                <a:ext uri="{FF2B5EF4-FFF2-40B4-BE49-F238E27FC236}">
                  <a16:creationId xmlns:a16="http://schemas.microsoft.com/office/drawing/2014/main" id="{FBAF5F0C-5FC0-CA6B-AD78-799905382BE6}"/>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8">
              <a:extLst>
                <a:ext uri="{FF2B5EF4-FFF2-40B4-BE49-F238E27FC236}">
                  <a16:creationId xmlns:a16="http://schemas.microsoft.com/office/drawing/2014/main" id="{4D73C2BE-6383-EDF2-EDF4-BFC32F319D7D}"/>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9">
              <a:extLst>
                <a:ext uri="{FF2B5EF4-FFF2-40B4-BE49-F238E27FC236}">
                  <a16:creationId xmlns:a16="http://schemas.microsoft.com/office/drawing/2014/main" id="{D7213BC4-F066-3FF6-C2AF-7107E919E663}"/>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0">
              <a:extLst>
                <a:ext uri="{FF2B5EF4-FFF2-40B4-BE49-F238E27FC236}">
                  <a16:creationId xmlns:a16="http://schemas.microsoft.com/office/drawing/2014/main" id="{56806F94-715B-BDFB-9235-254814C02ECE}"/>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1">
              <a:extLst>
                <a:ext uri="{FF2B5EF4-FFF2-40B4-BE49-F238E27FC236}">
                  <a16:creationId xmlns:a16="http://schemas.microsoft.com/office/drawing/2014/main" id="{4BB38C29-C4CB-084B-746D-11B05AC099BD}"/>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2">
              <a:extLst>
                <a:ext uri="{FF2B5EF4-FFF2-40B4-BE49-F238E27FC236}">
                  <a16:creationId xmlns:a16="http://schemas.microsoft.com/office/drawing/2014/main" id="{30B13C4E-DEA0-3B70-6FE0-10DE2EC0849A}"/>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3">
              <a:extLst>
                <a:ext uri="{FF2B5EF4-FFF2-40B4-BE49-F238E27FC236}">
                  <a16:creationId xmlns:a16="http://schemas.microsoft.com/office/drawing/2014/main" id="{57A690FE-C902-B030-C913-CE5B968DA6B4}"/>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4">
              <a:extLst>
                <a:ext uri="{FF2B5EF4-FFF2-40B4-BE49-F238E27FC236}">
                  <a16:creationId xmlns:a16="http://schemas.microsoft.com/office/drawing/2014/main" id="{D24B44C8-0C22-3D98-628F-01C77B99E6BE}"/>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5">
              <a:extLst>
                <a:ext uri="{FF2B5EF4-FFF2-40B4-BE49-F238E27FC236}">
                  <a16:creationId xmlns:a16="http://schemas.microsoft.com/office/drawing/2014/main" id="{140570AF-5B33-C175-D02F-07FF3A864EC9}"/>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6">
              <a:extLst>
                <a:ext uri="{FF2B5EF4-FFF2-40B4-BE49-F238E27FC236}">
                  <a16:creationId xmlns:a16="http://schemas.microsoft.com/office/drawing/2014/main" id="{29BD2137-0B5D-EBBB-441B-FF8311FBCCE9}"/>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7">
              <a:extLst>
                <a:ext uri="{FF2B5EF4-FFF2-40B4-BE49-F238E27FC236}">
                  <a16:creationId xmlns:a16="http://schemas.microsoft.com/office/drawing/2014/main" id="{708CC426-6DF8-19CB-D285-4BF9A7791783}"/>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8">
              <a:extLst>
                <a:ext uri="{FF2B5EF4-FFF2-40B4-BE49-F238E27FC236}">
                  <a16:creationId xmlns:a16="http://schemas.microsoft.com/office/drawing/2014/main" id="{300F9B21-F23B-D83D-92AE-D8C456FAA663}"/>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9">
              <a:extLst>
                <a:ext uri="{FF2B5EF4-FFF2-40B4-BE49-F238E27FC236}">
                  <a16:creationId xmlns:a16="http://schemas.microsoft.com/office/drawing/2014/main" id="{574AF3D4-E79A-8AA9-7DB0-886EB337C36D}"/>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0">
              <a:extLst>
                <a:ext uri="{FF2B5EF4-FFF2-40B4-BE49-F238E27FC236}">
                  <a16:creationId xmlns:a16="http://schemas.microsoft.com/office/drawing/2014/main" id="{5A2841C5-9396-DEDD-42D5-9C3343B41EB7}"/>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1">
              <a:extLst>
                <a:ext uri="{FF2B5EF4-FFF2-40B4-BE49-F238E27FC236}">
                  <a16:creationId xmlns:a16="http://schemas.microsoft.com/office/drawing/2014/main" id="{18AB8BE4-B928-38C9-47F2-EFF71B35FE7D}"/>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2">
              <a:extLst>
                <a:ext uri="{FF2B5EF4-FFF2-40B4-BE49-F238E27FC236}">
                  <a16:creationId xmlns:a16="http://schemas.microsoft.com/office/drawing/2014/main" id="{8F4A002C-C1E4-BDF7-4547-1D02FCC3343E}"/>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3">
              <a:extLst>
                <a:ext uri="{FF2B5EF4-FFF2-40B4-BE49-F238E27FC236}">
                  <a16:creationId xmlns:a16="http://schemas.microsoft.com/office/drawing/2014/main" id="{010F4EAF-8843-FE13-24AF-9741C74C21F9}"/>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4">
              <a:extLst>
                <a:ext uri="{FF2B5EF4-FFF2-40B4-BE49-F238E27FC236}">
                  <a16:creationId xmlns:a16="http://schemas.microsoft.com/office/drawing/2014/main" id="{E458AB30-BA86-2048-A5F3-6A3A74283109}"/>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5">
              <a:extLst>
                <a:ext uri="{FF2B5EF4-FFF2-40B4-BE49-F238E27FC236}">
                  <a16:creationId xmlns:a16="http://schemas.microsoft.com/office/drawing/2014/main" id="{079AC226-F52C-A481-0919-1B862D81ED5B}"/>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6">
              <a:extLst>
                <a:ext uri="{FF2B5EF4-FFF2-40B4-BE49-F238E27FC236}">
                  <a16:creationId xmlns:a16="http://schemas.microsoft.com/office/drawing/2014/main" id="{FF4010F9-2939-DBB9-5303-B4EBBB2A0C52}"/>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7">
              <a:extLst>
                <a:ext uri="{FF2B5EF4-FFF2-40B4-BE49-F238E27FC236}">
                  <a16:creationId xmlns:a16="http://schemas.microsoft.com/office/drawing/2014/main" id="{C858A892-A7A3-36B8-4E01-16BE642634A1}"/>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8">
              <a:extLst>
                <a:ext uri="{FF2B5EF4-FFF2-40B4-BE49-F238E27FC236}">
                  <a16:creationId xmlns:a16="http://schemas.microsoft.com/office/drawing/2014/main" id="{C1A09E4A-E49D-6B06-2B38-BF86278D1749}"/>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9">
              <a:extLst>
                <a:ext uri="{FF2B5EF4-FFF2-40B4-BE49-F238E27FC236}">
                  <a16:creationId xmlns:a16="http://schemas.microsoft.com/office/drawing/2014/main" id="{E607BF00-21AD-7602-96D0-6BF18F02E0F4}"/>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0">
              <a:extLst>
                <a:ext uri="{FF2B5EF4-FFF2-40B4-BE49-F238E27FC236}">
                  <a16:creationId xmlns:a16="http://schemas.microsoft.com/office/drawing/2014/main" id="{C42C0825-7A28-B8A0-0C54-64F9095CD37A}"/>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1">
              <a:extLst>
                <a:ext uri="{FF2B5EF4-FFF2-40B4-BE49-F238E27FC236}">
                  <a16:creationId xmlns:a16="http://schemas.microsoft.com/office/drawing/2014/main" id="{E900D83C-101D-0C9E-AEEF-0CEF5E3100CE}"/>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2">
              <a:extLst>
                <a:ext uri="{FF2B5EF4-FFF2-40B4-BE49-F238E27FC236}">
                  <a16:creationId xmlns:a16="http://schemas.microsoft.com/office/drawing/2014/main" id="{C0B66C38-4E61-6C40-7F8B-4EBEE5C15BBA}"/>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3">
              <a:extLst>
                <a:ext uri="{FF2B5EF4-FFF2-40B4-BE49-F238E27FC236}">
                  <a16:creationId xmlns:a16="http://schemas.microsoft.com/office/drawing/2014/main" id="{2538424F-1480-AA37-0117-D2A1AE0D98C3}"/>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4">
              <a:extLst>
                <a:ext uri="{FF2B5EF4-FFF2-40B4-BE49-F238E27FC236}">
                  <a16:creationId xmlns:a16="http://schemas.microsoft.com/office/drawing/2014/main" id="{C24795BC-4869-6248-8A1F-638D717278E9}"/>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5">
              <a:extLst>
                <a:ext uri="{FF2B5EF4-FFF2-40B4-BE49-F238E27FC236}">
                  <a16:creationId xmlns:a16="http://schemas.microsoft.com/office/drawing/2014/main" id="{BBE02D15-EFD4-F726-A725-380EE0500079}"/>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6">
              <a:extLst>
                <a:ext uri="{FF2B5EF4-FFF2-40B4-BE49-F238E27FC236}">
                  <a16:creationId xmlns:a16="http://schemas.microsoft.com/office/drawing/2014/main" id="{BF0442D7-E961-6752-BE87-836015D74362}"/>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7">
              <a:extLst>
                <a:ext uri="{FF2B5EF4-FFF2-40B4-BE49-F238E27FC236}">
                  <a16:creationId xmlns:a16="http://schemas.microsoft.com/office/drawing/2014/main" id="{7DE89C4A-1D38-CA29-4293-EC4CEAB9AFDC}"/>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8">
              <a:extLst>
                <a:ext uri="{FF2B5EF4-FFF2-40B4-BE49-F238E27FC236}">
                  <a16:creationId xmlns:a16="http://schemas.microsoft.com/office/drawing/2014/main" id="{03EDDA47-E0AA-F031-B450-D91079ACE234}"/>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9">
              <a:extLst>
                <a:ext uri="{FF2B5EF4-FFF2-40B4-BE49-F238E27FC236}">
                  <a16:creationId xmlns:a16="http://schemas.microsoft.com/office/drawing/2014/main" id="{5E1196A5-FA1B-4E95-18F4-6D60CD7C280D}"/>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0">
              <a:extLst>
                <a:ext uri="{FF2B5EF4-FFF2-40B4-BE49-F238E27FC236}">
                  <a16:creationId xmlns:a16="http://schemas.microsoft.com/office/drawing/2014/main" id="{EEB89876-ADFF-CF5A-63D6-EF9846CA8219}"/>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1">
              <a:extLst>
                <a:ext uri="{FF2B5EF4-FFF2-40B4-BE49-F238E27FC236}">
                  <a16:creationId xmlns:a16="http://schemas.microsoft.com/office/drawing/2014/main" id="{E8672D24-E370-1501-6052-F3742D5F2F8D}"/>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2">
              <a:extLst>
                <a:ext uri="{FF2B5EF4-FFF2-40B4-BE49-F238E27FC236}">
                  <a16:creationId xmlns:a16="http://schemas.microsoft.com/office/drawing/2014/main" id="{C7D92699-6ABB-6EED-B340-507A0B242678}"/>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3">
              <a:extLst>
                <a:ext uri="{FF2B5EF4-FFF2-40B4-BE49-F238E27FC236}">
                  <a16:creationId xmlns:a16="http://schemas.microsoft.com/office/drawing/2014/main" id="{278D17B8-E50F-E296-58ED-A1841C8CCECD}"/>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4">
              <a:extLst>
                <a:ext uri="{FF2B5EF4-FFF2-40B4-BE49-F238E27FC236}">
                  <a16:creationId xmlns:a16="http://schemas.microsoft.com/office/drawing/2014/main" id="{B4001987-4760-AB34-1FF4-AFAF0EDFFF99}"/>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5">
              <a:extLst>
                <a:ext uri="{FF2B5EF4-FFF2-40B4-BE49-F238E27FC236}">
                  <a16:creationId xmlns:a16="http://schemas.microsoft.com/office/drawing/2014/main" id="{D4066FDB-520B-FD50-587F-A9BF0C034D27}"/>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6">
              <a:extLst>
                <a:ext uri="{FF2B5EF4-FFF2-40B4-BE49-F238E27FC236}">
                  <a16:creationId xmlns:a16="http://schemas.microsoft.com/office/drawing/2014/main" id="{7734565B-709A-758B-4C57-1A4F7A861503}"/>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7">
              <a:extLst>
                <a:ext uri="{FF2B5EF4-FFF2-40B4-BE49-F238E27FC236}">
                  <a16:creationId xmlns:a16="http://schemas.microsoft.com/office/drawing/2014/main" id="{F19A2564-40C2-FB9A-29B3-327A2A2E84E5}"/>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8">
              <a:extLst>
                <a:ext uri="{FF2B5EF4-FFF2-40B4-BE49-F238E27FC236}">
                  <a16:creationId xmlns:a16="http://schemas.microsoft.com/office/drawing/2014/main" id="{7B847038-AFFD-0220-FECB-A0E693955058}"/>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9">
              <a:extLst>
                <a:ext uri="{FF2B5EF4-FFF2-40B4-BE49-F238E27FC236}">
                  <a16:creationId xmlns:a16="http://schemas.microsoft.com/office/drawing/2014/main" id="{AA2E0A91-DDF3-9CDF-6B9F-E2347B2F448A}"/>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0">
              <a:extLst>
                <a:ext uri="{FF2B5EF4-FFF2-40B4-BE49-F238E27FC236}">
                  <a16:creationId xmlns:a16="http://schemas.microsoft.com/office/drawing/2014/main" id="{8A257898-C7A1-3A4D-8301-87112F0711A1}"/>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1">
              <a:extLst>
                <a:ext uri="{FF2B5EF4-FFF2-40B4-BE49-F238E27FC236}">
                  <a16:creationId xmlns:a16="http://schemas.microsoft.com/office/drawing/2014/main" id="{B853ACA1-F35B-BA3C-6E48-D13FB49A5511}"/>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2">
              <a:extLst>
                <a:ext uri="{FF2B5EF4-FFF2-40B4-BE49-F238E27FC236}">
                  <a16:creationId xmlns:a16="http://schemas.microsoft.com/office/drawing/2014/main" id="{02E3564A-7027-769A-B4D7-35AC9D084976}"/>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3">
              <a:extLst>
                <a:ext uri="{FF2B5EF4-FFF2-40B4-BE49-F238E27FC236}">
                  <a16:creationId xmlns:a16="http://schemas.microsoft.com/office/drawing/2014/main" id="{B2A577F8-875A-7FDF-23F2-455D94F8A8C0}"/>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4">
              <a:extLst>
                <a:ext uri="{FF2B5EF4-FFF2-40B4-BE49-F238E27FC236}">
                  <a16:creationId xmlns:a16="http://schemas.microsoft.com/office/drawing/2014/main" id="{E6F865ED-64CA-3BF7-AA1E-FC266FA6AF4A}"/>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5">
              <a:extLst>
                <a:ext uri="{FF2B5EF4-FFF2-40B4-BE49-F238E27FC236}">
                  <a16:creationId xmlns:a16="http://schemas.microsoft.com/office/drawing/2014/main" id="{3A6F2276-D9E7-00F3-06B6-231772971D4D}"/>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6">
              <a:extLst>
                <a:ext uri="{FF2B5EF4-FFF2-40B4-BE49-F238E27FC236}">
                  <a16:creationId xmlns:a16="http://schemas.microsoft.com/office/drawing/2014/main" id="{35372A78-DE6D-9960-38BE-2C5B66FE1B84}"/>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7">
              <a:extLst>
                <a:ext uri="{FF2B5EF4-FFF2-40B4-BE49-F238E27FC236}">
                  <a16:creationId xmlns:a16="http://schemas.microsoft.com/office/drawing/2014/main" id="{4170AAD3-958D-92A7-5FE9-F3F2D649FE6F}"/>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8">
              <a:extLst>
                <a:ext uri="{FF2B5EF4-FFF2-40B4-BE49-F238E27FC236}">
                  <a16:creationId xmlns:a16="http://schemas.microsoft.com/office/drawing/2014/main" id="{FF92C850-B07A-EED6-F374-7D54223FC27D}"/>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9">
              <a:extLst>
                <a:ext uri="{FF2B5EF4-FFF2-40B4-BE49-F238E27FC236}">
                  <a16:creationId xmlns:a16="http://schemas.microsoft.com/office/drawing/2014/main" id="{18F4C5EE-6191-B162-1660-FCBF4F938BFF}"/>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0">
              <a:extLst>
                <a:ext uri="{FF2B5EF4-FFF2-40B4-BE49-F238E27FC236}">
                  <a16:creationId xmlns:a16="http://schemas.microsoft.com/office/drawing/2014/main" id="{7F376D52-326F-481C-F34D-B04B67AD71E4}"/>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1">
              <a:extLst>
                <a:ext uri="{FF2B5EF4-FFF2-40B4-BE49-F238E27FC236}">
                  <a16:creationId xmlns:a16="http://schemas.microsoft.com/office/drawing/2014/main" id="{627B5A4B-D8A6-83D0-0B0C-E16E3428EC65}"/>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2">
              <a:extLst>
                <a:ext uri="{FF2B5EF4-FFF2-40B4-BE49-F238E27FC236}">
                  <a16:creationId xmlns:a16="http://schemas.microsoft.com/office/drawing/2014/main" id="{57E14620-AB77-CBEA-356C-96D2530E4D71}"/>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3">
              <a:extLst>
                <a:ext uri="{FF2B5EF4-FFF2-40B4-BE49-F238E27FC236}">
                  <a16:creationId xmlns:a16="http://schemas.microsoft.com/office/drawing/2014/main" id="{B8E64CB3-8A03-FFDD-ED0A-E4579993FBF9}"/>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4">
              <a:extLst>
                <a:ext uri="{FF2B5EF4-FFF2-40B4-BE49-F238E27FC236}">
                  <a16:creationId xmlns:a16="http://schemas.microsoft.com/office/drawing/2014/main" id="{2CF82CD4-7CBD-75D3-3F1B-5DBF94F7B63F}"/>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5">
              <a:extLst>
                <a:ext uri="{FF2B5EF4-FFF2-40B4-BE49-F238E27FC236}">
                  <a16:creationId xmlns:a16="http://schemas.microsoft.com/office/drawing/2014/main" id="{03AEC31D-AA7F-02E9-F3A6-F8E59EE1B91B}"/>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6">
              <a:extLst>
                <a:ext uri="{FF2B5EF4-FFF2-40B4-BE49-F238E27FC236}">
                  <a16:creationId xmlns:a16="http://schemas.microsoft.com/office/drawing/2014/main" id="{A5D1557C-751C-25DA-2828-CDA620FE4465}"/>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7">
              <a:extLst>
                <a:ext uri="{FF2B5EF4-FFF2-40B4-BE49-F238E27FC236}">
                  <a16:creationId xmlns:a16="http://schemas.microsoft.com/office/drawing/2014/main" id="{08321C27-6FFA-D281-0A01-25FCD77B85B4}"/>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8">
              <a:extLst>
                <a:ext uri="{FF2B5EF4-FFF2-40B4-BE49-F238E27FC236}">
                  <a16:creationId xmlns:a16="http://schemas.microsoft.com/office/drawing/2014/main" id="{8447B2EC-644D-C0D7-09D9-2B6B59E43B97}"/>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9">
              <a:extLst>
                <a:ext uri="{FF2B5EF4-FFF2-40B4-BE49-F238E27FC236}">
                  <a16:creationId xmlns:a16="http://schemas.microsoft.com/office/drawing/2014/main" id="{439AA201-BF94-3CEA-E495-03EC14F6704F}"/>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0">
              <a:extLst>
                <a:ext uri="{FF2B5EF4-FFF2-40B4-BE49-F238E27FC236}">
                  <a16:creationId xmlns:a16="http://schemas.microsoft.com/office/drawing/2014/main" id="{E4FFED4E-91CA-00F9-B659-A818A997C5F2}"/>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1">
              <a:extLst>
                <a:ext uri="{FF2B5EF4-FFF2-40B4-BE49-F238E27FC236}">
                  <a16:creationId xmlns:a16="http://schemas.microsoft.com/office/drawing/2014/main" id="{1E551B27-5FB9-2315-C4AC-E2C37A0C2353}"/>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2">
              <a:extLst>
                <a:ext uri="{FF2B5EF4-FFF2-40B4-BE49-F238E27FC236}">
                  <a16:creationId xmlns:a16="http://schemas.microsoft.com/office/drawing/2014/main" id="{30659031-8703-3B45-1C0B-22AEF72D9859}"/>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3">
              <a:extLst>
                <a:ext uri="{FF2B5EF4-FFF2-40B4-BE49-F238E27FC236}">
                  <a16:creationId xmlns:a16="http://schemas.microsoft.com/office/drawing/2014/main" id="{738B84E2-8FD2-7205-5B6E-3622EDDB2B80}"/>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4">
              <a:extLst>
                <a:ext uri="{FF2B5EF4-FFF2-40B4-BE49-F238E27FC236}">
                  <a16:creationId xmlns:a16="http://schemas.microsoft.com/office/drawing/2014/main" id="{4C632B90-14C5-F5B0-B013-B39FF3072511}"/>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5">
              <a:extLst>
                <a:ext uri="{FF2B5EF4-FFF2-40B4-BE49-F238E27FC236}">
                  <a16:creationId xmlns:a16="http://schemas.microsoft.com/office/drawing/2014/main" id="{1721542C-3A5D-55A7-E05F-F13A65297A0E}"/>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6">
              <a:extLst>
                <a:ext uri="{FF2B5EF4-FFF2-40B4-BE49-F238E27FC236}">
                  <a16:creationId xmlns:a16="http://schemas.microsoft.com/office/drawing/2014/main" id="{7BDBB0E1-9002-C139-F3F6-B5B6E58400ED}"/>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7">
              <a:extLst>
                <a:ext uri="{FF2B5EF4-FFF2-40B4-BE49-F238E27FC236}">
                  <a16:creationId xmlns:a16="http://schemas.microsoft.com/office/drawing/2014/main" id="{24AA905E-8D48-7E85-3C44-CD5D67EE1C6E}"/>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8">
              <a:extLst>
                <a:ext uri="{FF2B5EF4-FFF2-40B4-BE49-F238E27FC236}">
                  <a16:creationId xmlns:a16="http://schemas.microsoft.com/office/drawing/2014/main" id="{0C4727B7-990B-5518-D54A-D21A620B3977}"/>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9">
              <a:extLst>
                <a:ext uri="{FF2B5EF4-FFF2-40B4-BE49-F238E27FC236}">
                  <a16:creationId xmlns:a16="http://schemas.microsoft.com/office/drawing/2014/main" id="{080B9893-FC01-16B3-9188-9113F0AE8DF7}"/>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0">
              <a:extLst>
                <a:ext uri="{FF2B5EF4-FFF2-40B4-BE49-F238E27FC236}">
                  <a16:creationId xmlns:a16="http://schemas.microsoft.com/office/drawing/2014/main" id="{0C3E5A95-FD57-73CF-533D-4EB11E6EE77D}"/>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1">
              <a:extLst>
                <a:ext uri="{FF2B5EF4-FFF2-40B4-BE49-F238E27FC236}">
                  <a16:creationId xmlns:a16="http://schemas.microsoft.com/office/drawing/2014/main" id="{9C62264E-E016-03C9-3E14-0F14C96B4E28}"/>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2">
              <a:extLst>
                <a:ext uri="{FF2B5EF4-FFF2-40B4-BE49-F238E27FC236}">
                  <a16:creationId xmlns:a16="http://schemas.microsoft.com/office/drawing/2014/main" id="{383A6B80-D0BF-1CEB-75E3-83B46E787868}"/>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3">
              <a:extLst>
                <a:ext uri="{FF2B5EF4-FFF2-40B4-BE49-F238E27FC236}">
                  <a16:creationId xmlns:a16="http://schemas.microsoft.com/office/drawing/2014/main" id="{F170506B-AA2D-348B-125A-AB5DBE7AEAD8}"/>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4">
              <a:extLst>
                <a:ext uri="{FF2B5EF4-FFF2-40B4-BE49-F238E27FC236}">
                  <a16:creationId xmlns:a16="http://schemas.microsoft.com/office/drawing/2014/main" id="{CE7C3FFC-B415-0C33-CFDC-280757A09E0D}"/>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5">
              <a:extLst>
                <a:ext uri="{FF2B5EF4-FFF2-40B4-BE49-F238E27FC236}">
                  <a16:creationId xmlns:a16="http://schemas.microsoft.com/office/drawing/2014/main" id="{5BEF890B-D540-9FC3-7533-B1F6EC25BA76}"/>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6">
              <a:extLst>
                <a:ext uri="{FF2B5EF4-FFF2-40B4-BE49-F238E27FC236}">
                  <a16:creationId xmlns:a16="http://schemas.microsoft.com/office/drawing/2014/main" id="{6C3A6B4C-4975-EAFC-E6D5-BEE4F25EAB30}"/>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7">
              <a:extLst>
                <a:ext uri="{FF2B5EF4-FFF2-40B4-BE49-F238E27FC236}">
                  <a16:creationId xmlns:a16="http://schemas.microsoft.com/office/drawing/2014/main" id="{3BA3E393-973E-870E-985F-5B4F5795A8E2}"/>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8">
              <a:extLst>
                <a:ext uri="{FF2B5EF4-FFF2-40B4-BE49-F238E27FC236}">
                  <a16:creationId xmlns:a16="http://schemas.microsoft.com/office/drawing/2014/main" id="{35CC3B0A-6B1F-1A41-E11B-76DCF70E986B}"/>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9">
              <a:extLst>
                <a:ext uri="{FF2B5EF4-FFF2-40B4-BE49-F238E27FC236}">
                  <a16:creationId xmlns:a16="http://schemas.microsoft.com/office/drawing/2014/main" id="{C81E92D4-5CB6-86FA-1721-8E495C7C0BE0}"/>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0">
              <a:extLst>
                <a:ext uri="{FF2B5EF4-FFF2-40B4-BE49-F238E27FC236}">
                  <a16:creationId xmlns:a16="http://schemas.microsoft.com/office/drawing/2014/main" id="{A5396B2E-B631-8779-8D80-07C0F85ADA89}"/>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1">
              <a:extLst>
                <a:ext uri="{FF2B5EF4-FFF2-40B4-BE49-F238E27FC236}">
                  <a16:creationId xmlns:a16="http://schemas.microsoft.com/office/drawing/2014/main" id="{BFB24068-9061-9BBE-96C3-AAA20D62616D}"/>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2">
              <a:extLst>
                <a:ext uri="{FF2B5EF4-FFF2-40B4-BE49-F238E27FC236}">
                  <a16:creationId xmlns:a16="http://schemas.microsoft.com/office/drawing/2014/main" id="{80732814-DDD1-BD13-080D-2884E67D3613}"/>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3">
              <a:extLst>
                <a:ext uri="{FF2B5EF4-FFF2-40B4-BE49-F238E27FC236}">
                  <a16:creationId xmlns:a16="http://schemas.microsoft.com/office/drawing/2014/main" id="{702D84CD-032B-8E57-705D-BE50ABC17F60}"/>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4">
              <a:extLst>
                <a:ext uri="{FF2B5EF4-FFF2-40B4-BE49-F238E27FC236}">
                  <a16:creationId xmlns:a16="http://schemas.microsoft.com/office/drawing/2014/main" id="{94351BAB-3F15-C6B9-DACC-8BA619277135}"/>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6" name="TextBox 145">
            <a:extLst>
              <a:ext uri="{FF2B5EF4-FFF2-40B4-BE49-F238E27FC236}">
                <a16:creationId xmlns:a16="http://schemas.microsoft.com/office/drawing/2014/main" id="{1FEA90C4-BB13-7AAF-871C-A5640FA02ADD}"/>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
        <p:nvSpPr>
          <p:cNvPr id="147" name="TextBox 146">
            <a:extLst>
              <a:ext uri="{FF2B5EF4-FFF2-40B4-BE49-F238E27FC236}">
                <a16:creationId xmlns:a16="http://schemas.microsoft.com/office/drawing/2014/main" id="{AE69A178-3A6F-01B3-3D39-3CF3BE5D4979}"/>
              </a:ext>
            </a:extLst>
          </p:cNvPr>
          <p:cNvSpPr txBox="1"/>
          <p:nvPr/>
        </p:nvSpPr>
        <p:spPr>
          <a:xfrm>
            <a:off x="36659" y="6349670"/>
            <a:ext cx="12155339" cy="369332"/>
          </a:xfrm>
          <a:prstGeom prst="rect">
            <a:avLst/>
          </a:prstGeom>
          <a:noFill/>
        </p:spPr>
        <p:txBody>
          <a:bodyPr wrap="square">
            <a:spAutoFit/>
          </a:bodyPr>
          <a:lstStyle/>
          <a:p>
            <a:pPr algn="ctr"/>
            <a:r>
              <a:rPr lang="en-GB" dirty="0">
                <a:solidFill>
                  <a:schemeClr val="bg1"/>
                </a:solidFill>
              </a:rPr>
              <a:t>To find out more about the EYFS, please visit </a:t>
            </a:r>
            <a:r>
              <a:rPr lang="en-GB" dirty="0">
                <a:hlinkClick r:id="rId3"/>
              </a:rPr>
              <a:t>https://foundationyears.org.uk/2019/09/resources-for-parents/</a:t>
            </a:r>
            <a:r>
              <a:rPr lang="en-GB" dirty="0">
                <a:solidFill>
                  <a:schemeClr val="bg1"/>
                </a:solidFill>
              </a:rPr>
              <a:t> </a:t>
            </a:r>
          </a:p>
        </p:txBody>
      </p:sp>
    </p:spTree>
    <p:extLst>
      <p:ext uri="{BB962C8B-B14F-4D97-AF65-F5344CB8AC3E}">
        <p14:creationId xmlns:p14="http://schemas.microsoft.com/office/powerpoint/2010/main" val="3166626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503380" y="2006547"/>
            <a:ext cx="2136612" cy="2457104"/>
          </a:xfrm>
          <a:prstGeom prst="rect">
            <a:avLst/>
          </a:prstGeom>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607553" y="2325133"/>
            <a:ext cx="9353865" cy="164514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t>Children are assessed at the Foundation Stage and the results are recorded as a Foundation Stage Profile. This profile enables teachers to see how your child has progressed and if they have reached the early learning goals set in each of the learning areas. Teachers will record your child's achievements throughout the Reception year based on their own observations. </a:t>
            </a:r>
          </a:p>
          <a:p>
            <a:pPr marL="0" indent="0">
              <a:buNone/>
            </a:pPr>
            <a:endParaRPr lang="en-GB" sz="2200" b="1" dirty="0"/>
          </a:p>
          <a:p>
            <a:pPr marL="0" indent="0">
              <a:buNone/>
            </a:pPr>
            <a:endParaRPr lang="en-GB" sz="2000" dirty="0"/>
          </a:p>
          <a:p>
            <a:pPr marL="0" indent="0">
              <a:buNone/>
            </a:pPr>
            <a:endParaRPr lang="en-GB" sz="2000"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2048" y="1150917"/>
            <a:ext cx="4147903" cy="930535"/>
          </a:xfrm>
          <a:prstGeom prst="rect">
            <a:avLst/>
          </a:prstGeom>
        </p:spPr>
      </p:pic>
      <p:sp>
        <p:nvSpPr>
          <p:cNvPr id="12" name="TextBox 11"/>
          <p:cNvSpPr txBox="1"/>
          <p:nvPr/>
        </p:nvSpPr>
        <p:spPr>
          <a:xfrm>
            <a:off x="1" y="6034091"/>
            <a:ext cx="12192000" cy="861774"/>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1400" dirty="0">
              <a:solidFill>
                <a:schemeClr val="bg1"/>
              </a:solidFill>
            </a:endParaRPr>
          </a:p>
          <a:p>
            <a:pPr algn="ctr"/>
            <a:endParaRPr lang="en-GB" dirty="0"/>
          </a:p>
          <a:p>
            <a:pPr algn="ctr"/>
            <a:endParaRPr lang="en-GB" dirty="0"/>
          </a:p>
        </p:txBody>
      </p:sp>
      <p:sp>
        <p:nvSpPr>
          <p:cNvPr id="11" name="TextBox 10"/>
          <p:cNvSpPr txBox="1"/>
          <p:nvPr/>
        </p:nvSpPr>
        <p:spPr>
          <a:xfrm>
            <a:off x="900545" y="4360451"/>
            <a:ext cx="10688248" cy="1477328"/>
          </a:xfrm>
          <a:prstGeom prst="rect">
            <a:avLst/>
          </a:prstGeom>
          <a:noFill/>
        </p:spPr>
        <p:txBody>
          <a:bodyPr wrap="square" rtlCol="0">
            <a:spAutoFit/>
          </a:bodyPr>
          <a:lstStyle/>
          <a:p>
            <a:r>
              <a:rPr lang="en-GB" b="1" dirty="0">
                <a:solidFill>
                  <a:srgbClr val="002060"/>
                </a:solidFill>
              </a:rPr>
              <a:t>In September 2020, the Government introduced a reception baseline assessment as well. The reception baseline assessment provides the basis for a new way of measuring the progress primary schools make with their pupils. This assessment will take part in the first six weeks of your child starting in reception.</a:t>
            </a:r>
          </a:p>
          <a:p>
            <a:r>
              <a:rPr lang="en-GB" b="1" dirty="0">
                <a:solidFill>
                  <a:srgbClr val="002060"/>
                </a:solidFill>
              </a:rPr>
              <a:t>The assessment involves practical tasks and is carried out by your child’s teacher.</a:t>
            </a:r>
          </a:p>
          <a:p>
            <a:endParaRPr lang="en-GB" dirty="0"/>
          </a:p>
        </p:txBody>
      </p:sp>
      <p:grpSp>
        <p:nvGrpSpPr>
          <p:cNvPr id="13" name="Group 12">
            <a:extLst>
              <a:ext uri="{FF2B5EF4-FFF2-40B4-BE49-F238E27FC236}">
                <a16:creationId xmlns:a16="http://schemas.microsoft.com/office/drawing/2014/main" id="{94074CD1-6CA7-A6BD-648F-925ACF82BB7E}"/>
              </a:ext>
            </a:extLst>
          </p:cNvPr>
          <p:cNvGrpSpPr/>
          <p:nvPr/>
        </p:nvGrpSpPr>
        <p:grpSpPr>
          <a:xfrm>
            <a:off x="261121" y="71401"/>
            <a:ext cx="2446139" cy="1337225"/>
            <a:chOff x="0" y="0"/>
            <a:chExt cx="1895390" cy="1001941"/>
          </a:xfrm>
        </p:grpSpPr>
        <p:sp>
          <p:nvSpPr>
            <p:cNvPr id="14" name="Shape 296">
              <a:extLst>
                <a:ext uri="{FF2B5EF4-FFF2-40B4-BE49-F238E27FC236}">
                  <a16:creationId xmlns:a16="http://schemas.microsoft.com/office/drawing/2014/main" id="{28C6C073-18AA-85BF-816C-7EB3E7EF31C7}"/>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7">
              <a:extLst>
                <a:ext uri="{FF2B5EF4-FFF2-40B4-BE49-F238E27FC236}">
                  <a16:creationId xmlns:a16="http://schemas.microsoft.com/office/drawing/2014/main" id="{B9D65118-8818-1E63-8224-1868996DB108}"/>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8">
              <a:extLst>
                <a:ext uri="{FF2B5EF4-FFF2-40B4-BE49-F238E27FC236}">
                  <a16:creationId xmlns:a16="http://schemas.microsoft.com/office/drawing/2014/main" id="{3DD4B809-D0BF-CEE6-6A20-1DB83A1F54D5}"/>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9">
              <a:extLst>
                <a:ext uri="{FF2B5EF4-FFF2-40B4-BE49-F238E27FC236}">
                  <a16:creationId xmlns:a16="http://schemas.microsoft.com/office/drawing/2014/main" id="{A587E233-ACCD-B424-5687-57EECA050DB3}"/>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0">
              <a:extLst>
                <a:ext uri="{FF2B5EF4-FFF2-40B4-BE49-F238E27FC236}">
                  <a16:creationId xmlns:a16="http://schemas.microsoft.com/office/drawing/2014/main" id="{08DDE22E-797C-2E2E-519C-AA9BD296602E}"/>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1">
              <a:extLst>
                <a:ext uri="{FF2B5EF4-FFF2-40B4-BE49-F238E27FC236}">
                  <a16:creationId xmlns:a16="http://schemas.microsoft.com/office/drawing/2014/main" id="{30CCC400-A6B0-0CC8-FBA5-C84482831597}"/>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2">
              <a:extLst>
                <a:ext uri="{FF2B5EF4-FFF2-40B4-BE49-F238E27FC236}">
                  <a16:creationId xmlns:a16="http://schemas.microsoft.com/office/drawing/2014/main" id="{B0CBA522-978E-445D-F3E8-A76E7A1E2E3E}"/>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3">
              <a:extLst>
                <a:ext uri="{FF2B5EF4-FFF2-40B4-BE49-F238E27FC236}">
                  <a16:creationId xmlns:a16="http://schemas.microsoft.com/office/drawing/2014/main" id="{39F50D13-C6D5-590B-7E69-AF1C69579147}"/>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4">
              <a:extLst>
                <a:ext uri="{FF2B5EF4-FFF2-40B4-BE49-F238E27FC236}">
                  <a16:creationId xmlns:a16="http://schemas.microsoft.com/office/drawing/2014/main" id="{B59AAD8D-2DD4-6710-8DF4-D31AE15BEBF4}"/>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5">
              <a:extLst>
                <a:ext uri="{FF2B5EF4-FFF2-40B4-BE49-F238E27FC236}">
                  <a16:creationId xmlns:a16="http://schemas.microsoft.com/office/drawing/2014/main" id="{54B7F5D0-2F52-AFA5-A408-8D5BA7BF6A26}"/>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6">
              <a:extLst>
                <a:ext uri="{FF2B5EF4-FFF2-40B4-BE49-F238E27FC236}">
                  <a16:creationId xmlns:a16="http://schemas.microsoft.com/office/drawing/2014/main" id="{00FA9582-9D7B-5D8C-41DD-ABCEC4CEE05F}"/>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7">
              <a:extLst>
                <a:ext uri="{FF2B5EF4-FFF2-40B4-BE49-F238E27FC236}">
                  <a16:creationId xmlns:a16="http://schemas.microsoft.com/office/drawing/2014/main" id="{A4D5ECCA-AB1C-30BC-8AF8-319222C74236}"/>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8">
              <a:extLst>
                <a:ext uri="{FF2B5EF4-FFF2-40B4-BE49-F238E27FC236}">
                  <a16:creationId xmlns:a16="http://schemas.microsoft.com/office/drawing/2014/main" id="{CDD2322C-B4A6-6823-9254-8F985FF31841}"/>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9">
              <a:extLst>
                <a:ext uri="{FF2B5EF4-FFF2-40B4-BE49-F238E27FC236}">
                  <a16:creationId xmlns:a16="http://schemas.microsoft.com/office/drawing/2014/main" id="{E924B0F3-7884-D081-C83F-C881F7B2B13D}"/>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0">
              <a:extLst>
                <a:ext uri="{FF2B5EF4-FFF2-40B4-BE49-F238E27FC236}">
                  <a16:creationId xmlns:a16="http://schemas.microsoft.com/office/drawing/2014/main" id="{042E4110-E711-EB2C-2540-06B8733225D8}"/>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1">
              <a:extLst>
                <a:ext uri="{FF2B5EF4-FFF2-40B4-BE49-F238E27FC236}">
                  <a16:creationId xmlns:a16="http://schemas.microsoft.com/office/drawing/2014/main" id="{666A1F84-E713-697C-77F3-E1C4507067FA}"/>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2">
              <a:extLst>
                <a:ext uri="{FF2B5EF4-FFF2-40B4-BE49-F238E27FC236}">
                  <a16:creationId xmlns:a16="http://schemas.microsoft.com/office/drawing/2014/main" id="{DE9EF907-C6D4-B152-3B6C-F6C522C5956A}"/>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3">
              <a:extLst>
                <a:ext uri="{FF2B5EF4-FFF2-40B4-BE49-F238E27FC236}">
                  <a16:creationId xmlns:a16="http://schemas.microsoft.com/office/drawing/2014/main" id="{90BFF2CE-EF1A-D0DF-C4EC-101896843C36}"/>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4">
              <a:extLst>
                <a:ext uri="{FF2B5EF4-FFF2-40B4-BE49-F238E27FC236}">
                  <a16:creationId xmlns:a16="http://schemas.microsoft.com/office/drawing/2014/main" id="{A28DF491-205D-A5CA-3F0E-59A949EE8A07}"/>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5">
              <a:extLst>
                <a:ext uri="{FF2B5EF4-FFF2-40B4-BE49-F238E27FC236}">
                  <a16:creationId xmlns:a16="http://schemas.microsoft.com/office/drawing/2014/main" id="{DBB506CD-D6FC-8D13-A172-C8FE33B06D0C}"/>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6">
              <a:extLst>
                <a:ext uri="{FF2B5EF4-FFF2-40B4-BE49-F238E27FC236}">
                  <a16:creationId xmlns:a16="http://schemas.microsoft.com/office/drawing/2014/main" id="{E16EE9EA-4872-01B5-F875-59C52A92D4DF}"/>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7">
              <a:extLst>
                <a:ext uri="{FF2B5EF4-FFF2-40B4-BE49-F238E27FC236}">
                  <a16:creationId xmlns:a16="http://schemas.microsoft.com/office/drawing/2014/main" id="{33DB4940-7595-A8B1-A0ED-C528207E90CE}"/>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8">
              <a:extLst>
                <a:ext uri="{FF2B5EF4-FFF2-40B4-BE49-F238E27FC236}">
                  <a16:creationId xmlns:a16="http://schemas.microsoft.com/office/drawing/2014/main" id="{2F8588E1-8EB8-D7CA-D72C-B21C91D6C76C}"/>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9">
              <a:extLst>
                <a:ext uri="{FF2B5EF4-FFF2-40B4-BE49-F238E27FC236}">
                  <a16:creationId xmlns:a16="http://schemas.microsoft.com/office/drawing/2014/main" id="{BDDE327E-E240-2AF1-BE13-A1E7DC75850F}"/>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0">
              <a:extLst>
                <a:ext uri="{FF2B5EF4-FFF2-40B4-BE49-F238E27FC236}">
                  <a16:creationId xmlns:a16="http://schemas.microsoft.com/office/drawing/2014/main" id="{2F04B0AE-FEBB-12DF-9549-CD9EF72BC1CF}"/>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1">
              <a:extLst>
                <a:ext uri="{FF2B5EF4-FFF2-40B4-BE49-F238E27FC236}">
                  <a16:creationId xmlns:a16="http://schemas.microsoft.com/office/drawing/2014/main" id="{60995FB3-17E6-C6A6-45C9-9CF1B2C282C4}"/>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2">
              <a:extLst>
                <a:ext uri="{FF2B5EF4-FFF2-40B4-BE49-F238E27FC236}">
                  <a16:creationId xmlns:a16="http://schemas.microsoft.com/office/drawing/2014/main" id="{59723E2C-84EE-C0EB-3B40-6A34E791658C}"/>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3">
              <a:extLst>
                <a:ext uri="{FF2B5EF4-FFF2-40B4-BE49-F238E27FC236}">
                  <a16:creationId xmlns:a16="http://schemas.microsoft.com/office/drawing/2014/main" id="{4B6B0C02-C603-FEBB-A77F-BAF64400B9B1}"/>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4">
              <a:extLst>
                <a:ext uri="{FF2B5EF4-FFF2-40B4-BE49-F238E27FC236}">
                  <a16:creationId xmlns:a16="http://schemas.microsoft.com/office/drawing/2014/main" id="{235AF05E-9096-109C-A0DD-AAB2B09DB3E3}"/>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5">
              <a:extLst>
                <a:ext uri="{FF2B5EF4-FFF2-40B4-BE49-F238E27FC236}">
                  <a16:creationId xmlns:a16="http://schemas.microsoft.com/office/drawing/2014/main" id="{A7F025B0-88E0-FE51-7D73-24DDF6485EED}"/>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6">
              <a:extLst>
                <a:ext uri="{FF2B5EF4-FFF2-40B4-BE49-F238E27FC236}">
                  <a16:creationId xmlns:a16="http://schemas.microsoft.com/office/drawing/2014/main" id="{0A6FB823-EFD9-6982-E54F-50952C832403}"/>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7">
              <a:extLst>
                <a:ext uri="{FF2B5EF4-FFF2-40B4-BE49-F238E27FC236}">
                  <a16:creationId xmlns:a16="http://schemas.microsoft.com/office/drawing/2014/main" id="{787B300C-F201-44B7-B495-06B0BB5E441D}"/>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8">
              <a:extLst>
                <a:ext uri="{FF2B5EF4-FFF2-40B4-BE49-F238E27FC236}">
                  <a16:creationId xmlns:a16="http://schemas.microsoft.com/office/drawing/2014/main" id="{DEB6C9F5-D3C3-743E-3D50-529B386652C7}"/>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7">
              <a:extLst>
                <a:ext uri="{FF2B5EF4-FFF2-40B4-BE49-F238E27FC236}">
                  <a16:creationId xmlns:a16="http://schemas.microsoft.com/office/drawing/2014/main" id="{B5C97642-55C1-6C88-2AD5-26BAA7BC3BE2}"/>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8">
              <a:extLst>
                <a:ext uri="{FF2B5EF4-FFF2-40B4-BE49-F238E27FC236}">
                  <a16:creationId xmlns:a16="http://schemas.microsoft.com/office/drawing/2014/main" id="{0D88FAC4-3AA4-3FD3-5C96-0AB874DDC86B}"/>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9">
              <a:extLst>
                <a:ext uri="{FF2B5EF4-FFF2-40B4-BE49-F238E27FC236}">
                  <a16:creationId xmlns:a16="http://schemas.microsoft.com/office/drawing/2014/main" id="{469392E2-A548-062A-D616-E9023686588A}"/>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60">
              <a:extLst>
                <a:ext uri="{FF2B5EF4-FFF2-40B4-BE49-F238E27FC236}">
                  <a16:creationId xmlns:a16="http://schemas.microsoft.com/office/drawing/2014/main" id="{A12F50A0-0963-2F72-D506-2D603D988A1A}"/>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0">
              <a:extLst>
                <a:ext uri="{FF2B5EF4-FFF2-40B4-BE49-F238E27FC236}">
                  <a16:creationId xmlns:a16="http://schemas.microsoft.com/office/drawing/2014/main" id="{8399D538-39C0-F621-9819-DE745B52CA9D}"/>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1">
              <a:extLst>
                <a:ext uri="{FF2B5EF4-FFF2-40B4-BE49-F238E27FC236}">
                  <a16:creationId xmlns:a16="http://schemas.microsoft.com/office/drawing/2014/main" id="{A44D84D5-A3FB-790D-D4A0-A10CF4FEDFE3}"/>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2">
              <a:extLst>
                <a:ext uri="{FF2B5EF4-FFF2-40B4-BE49-F238E27FC236}">
                  <a16:creationId xmlns:a16="http://schemas.microsoft.com/office/drawing/2014/main" id="{F94FAA66-615C-29E5-36C3-DD82F014C3D5}"/>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3">
              <a:extLst>
                <a:ext uri="{FF2B5EF4-FFF2-40B4-BE49-F238E27FC236}">
                  <a16:creationId xmlns:a16="http://schemas.microsoft.com/office/drawing/2014/main" id="{41CBDA71-1C6D-0D93-118B-3A6280BBACB5}"/>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4">
              <a:extLst>
                <a:ext uri="{FF2B5EF4-FFF2-40B4-BE49-F238E27FC236}">
                  <a16:creationId xmlns:a16="http://schemas.microsoft.com/office/drawing/2014/main" id="{425C91E7-5CA7-BB48-3A0A-7C9F0F459EE3}"/>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5">
              <a:extLst>
                <a:ext uri="{FF2B5EF4-FFF2-40B4-BE49-F238E27FC236}">
                  <a16:creationId xmlns:a16="http://schemas.microsoft.com/office/drawing/2014/main" id="{C3FD5BBB-F069-E4DA-09AD-D1F61968A95D}"/>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6">
              <a:extLst>
                <a:ext uri="{FF2B5EF4-FFF2-40B4-BE49-F238E27FC236}">
                  <a16:creationId xmlns:a16="http://schemas.microsoft.com/office/drawing/2014/main" id="{E082582F-E408-B832-151C-D2085583F283}"/>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7">
              <a:extLst>
                <a:ext uri="{FF2B5EF4-FFF2-40B4-BE49-F238E27FC236}">
                  <a16:creationId xmlns:a16="http://schemas.microsoft.com/office/drawing/2014/main" id="{EFC0BF10-E854-641C-064D-E0BDC97D71BE}"/>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8">
              <a:extLst>
                <a:ext uri="{FF2B5EF4-FFF2-40B4-BE49-F238E27FC236}">
                  <a16:creationId xmlns:a16="http://schemas.microsoft.com/office/drawing/2014/main" id="{883ED227-D759-0633-DFFD-F3FCFAE8CF4D}"/>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9">
              <a:extLst>
                <a:ext uri="{FF2B5EF4-FFF2-40B4-BE49-F238E27FC236}">
                  <a16:creationId xmlns:a16="http://schemas.microsoft.com/office/drawing/2014/main" id="{9A287E32-DF27-E068-CCCA-00C266DB9293}"/>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0">
              <a:extLst>
                <a:ext uri="{FF2B5EF4-FFF2-40B4-BE49-F238E27FC236}">
                  <a16:creationId xmlns:a16="http://schemas.microsoft.com/office/drawing/2014/main" id="{7059B218-BFF0-2DB8-001A-1723CBF205CD}"/>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1">
              <a:extLst>
                <a:ext uri="{FF2B5EF4-FFF2-40B4-BE49-F238E27FC236}">
                  <a16:creationId xmlns:a16="http://schemas.microsoft.com/office/drawing/2014/main" id="{31EBC860-A40B-486C-8477-E8A4AE26A4F1}"/>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2">
              <a:extLst>
                <a:ext uri="{FF2B5EF4-FFF2-40B4-BE49-F238E27FC236}">
                  <a16:creationId xmlns:a16="http://schemas.microsoft.com/office/drawing/2014/main" id="{7DBF6C37-4193-0A75-2673-27D0FC3958DA}"/>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3">
              <a:extLst>
                <a:ext uri="{FF2B5EF4-FFF2-40B4-BE49-F238E27FC236}">
                  <a16:creationId xmlns:a16="http://schemas.microsoft.com/office/drawing/2014/main" id="{771D5591-C307-42E9-10BD-FBDF2236B6D1}"/>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4">
              <a:extLst>
                <a:ext uri="{FF2B5EF4-FFF2-40B4-BE49-F238E27FC236}">
                  <a16:creationId xmlns:a16="http://schemas.microsoft.com/office/drawing/2014/main" id="{EC07464C-3BC1-3827-475B-9D830E29947E}"/>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5">
              <a:extLst>
                <a:ext uri="{FF2B5EF4-FFF2-40B4-BE49-F238E27FC236}">
                  <a16:creationId xmlns:a16="http://schemas.microsoft.com/office/drawing/2014/main" id="{1EC3719D-917C-E051-0FA9-1796B0A8CB3C}"/>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6">
              <a:extLst>
                <a:ext uri="{FF2B5EF4-FFF2-40B4-BE49-F238E27FC236}">
                  <a16:creationId xmlns:a16="http://schemas.microsoft.com/office/drawing/2014/main" id="{5CA6DB45-1375-6FC7-E19D-03DF5204FFA0}"/>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7">
              <a:extLst>
                <a:ext uri="{FF2B5EF4-FFF2-40B4-BE49-F238E27FC236}">
                  <a16:creationId xmlns:a16="http://schemas.microsoft.com/office/drawing/2014/main" id="{1EE4ADFF-2992-9664-C2E9-B08EE17E11F5}"/>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8">
              <a:extLst>
                <a:ext uri="{FF2B5EF4-FFF2-40B4-BE49-F238E27FC236}">
                  <a16:creationId xmlns:a16="http://schemas.microsoft.com/office/drawing/2014/main" id="{B36AE2E4-5F3D-B430-F899-AAE6E189F619}"/>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9">
              <a:extLst>
                <a:ext uri="{FF2B5EF4-FFF2-40B4-BE49-F238E27FC236}">
                  <a16:creationId xmlns:a16="http://schemas.microsoft.com/office/drawing/2014/main" id="{63F90021-9ADA-CAD5-1D7D-ADD26548EF1C}"/>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0">
              <a:extLst>
                <a:ext uri="{FF2B5EF4-FFF2-40B4-BE49-F238E27FC236}">
                  <a16:creationId xmlns:a16="http://schemas.microsoft.com/office/drawing/2014/main" id="{0FDB5DBC-07CD-3EB2-A228-6F49C4BD3BE0}"/>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1">
              <a:extLst>
                <a:ext uri="{FF2B5EF4-FFF2-40B4-BE49-F238E27FC236}">
                  <a16:creationId xmlns:a16="http://schemas.microsoft.com/office/drawing/2014/main" id="{CD7E35E2-40E4-DCFA-3EAD-87400BA3EB4E}"/>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2">
              <a:extLst>
                <a:ext uri="{FF2B5EF4-FFF2-40B4-BE49-F238E27FC236}">
                  <a16:creationId xmlns:a16="http://schemas.microsoft.com/office/drawing/2014/main" id="{60C4D2CF-0883-2CE2-30D0-B81B964D1FE7}"/>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3">
              <a:extLst>
                <a:ext uri="{FF2B5EF4-FFF2-40B4-BE49-F238E27FC236}">
                  <a16:creationId xmlns:a16="http://schemas.microsoft.com/office/drawing/2014/main" id="{391F25A7-D14D-C25F-0538-94B12704C490}"/>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4">
              <a:extLst>
                <a:ext uri="{FF2B5EF4-FFF2-40B4-BE49-F238E27FC236}">
                  <a16:creationId xmlns:a16="http://schemas.microsoft.com/office/drawing/2014/main" id="{C3C4EBEC-FDC3-6A98-99C5-666E1FA89D06}"/>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5">
              <a:extLst>
                <a:ext uri="{FF2B5EF4-FFF2-40B4-BE49-F238E27FC236}">
                  <a16:creationId xmlns:a16="http://schemas.microsoft.com/office/drawing/2014/main" id="{603243AC-91A1-C21B-0686-6B9C6CDFC941}"/>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6">
              <a:extLst>
                <a:ext uri="{FF2B5EF4-FFF2-40B4-BE49-F238E27FC236}">
                  <a16:creationId xmlns:a16="http://schemas.microsoft.com/office/drawing/2014/main" id="{B02001F8-62AF-7016-BC55-7C9244031F31}"/>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7">
              <a:extLst>
                <a:ext uri="{FF2B5EF4-FFF2-40B4-BE49-F238E27FC236}">
                  <a16:creationId xmlns:a16="http://schemas.microsoft.com/office/drawing/2014/main" id="{DBF81D56-53C5-83EF-F9A4-8D4A949BE909}"/>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8">
              <a:extLst>
                <a:ext uri="{FF2B5EF4-FFF2-40B4-BE49-F238E27FC236}">
                  <a16:creationId xmlns:a16="http://schemas.microsoft.com/office/drawing/2014/main" id="{0821840A-BD74-12F5-40A1-C9E555839B2E}"/>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9">
              <a:extLst>
                <a:ext uri="{FF2B5EF4-FFF2-40B4-BE49-F238E27FC236}">
                  <a16:creationId xmlns:a16="http://schemas.microsoft.com/office/drawing/2014/main" id="{3CF9B747-0DA8-A43C-236A-F5D136015189}"/>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0">
              <a:extLst>
                <a:ext uri="{FF2B5EF4-FFF2-40B4-BE49-F238E27FC236}">
                  <a16:creationId xmlns:a16="http://schemas.microsoft.com/office/drawing/2014/main" id="{CDF9DB68-8AA6-522D-87E0-D8B5A63D566E}"/>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1">
              <a:extLst>
                <a:ext uri="{FF2B5EF4-FFF2-40B4-BE49-F238E27FC236}">
                  <a16:creationId xmlns:a16="http://schemas.microsoft.com/office/drawing/2014/main" id="{F09F5389-8351-85A6-4DA6-F94FBF142ECB}"/>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2">
              <a:extLst>
                <a:ext uri="{FF2B5EF4-FFF2-40B4-BE49-F238E27FC236}">
                  <a16:creationId xmlns:a16="http://schemas.microsoft.com/office/drawing/2014/main" id="{B9C12A72-6BC9-56B7-868F-E1C768DBD296}"/>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3">
              <a:extLst>
                <a:ext uri="{FF2B5EF4-FFF2-40B4-BE49-F238E27FC236}">
                  <a16:creationId xmlns:a16="http://schemas.microsoft.com/office/drawing/2014/main" id="{AD35ED31-BBE8-EBDA-08C1-494ED067BFB6}"/>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4">
              <a:extLst>
                <a:ext uri="{FF2B5EF4-FFF2-40B4-BE49-F238E27FC236}">
                  <a16:creationId xmlns:a16="http://schemas.microsoft.com/office/drawing/2014/main" id="{F5AB2FD2-E6BE-58D7-AB0F-224298456BA4}"/>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5">
              <a:extLst>
                <a:ext uri="{FF2B5EF4-FFF2-40B4-BE49-F238E27FC236}">
                  <a16:creationId xmlns:a16="http://schemas.microsoft.com/office/drawing/2014/main" id="{90DA2FE4-FF64-71CF-76BD-00ABBEDCD5A6}"/>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6">
              <a:extLst>
                <a:ext uri="{FF2B5EF4-FFF2-40B4-BE49-F238E27FC236}">
                  <a16:creationId xmlns:a16="http://schemas.microsoft.com/office/drawing/2014/main" id="{C9208126-BF32-2F2E-B13D-37D2A4A82A82}"/>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7">
              <a:extLst>
                <a:ext uri="{FF2B5EF4-FFF2-40B4-BE49-F238E27FC236}">
                  <a16:creationId xmlns:a16="http://schemas.microsoft.com/office/drawing/2014/main" id="{1406C570-A7FC-3F6E-D21B-3406C8DE8B03}"/>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8">
              <a:extLst>
                <a:ext uri="{FF2B5EF4-FFF2-40B4-BE49-F238E27FC236}">
                  <a16:creationId xmlns:a16="http://schemas.microsoft.com/office/drawing/2014/main" id="{97684B0E-2C4D-1FFA-864B-72246C462EA2}"/>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9">
              <a:extLst>
                <a:ext uri="{FF2B5EF4-FFF2-40B4-BE49-F238E27FC236}">
                  <a16:creationId xmlns:a16="http://schemas.microsoft.com/office/drawing/2014/main" id="{596DAD0A-5096-2089-CE3E-0BA9FF62E7A4}"/>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0">
              <a:extLst>
                <a:ext uri="{FF2B5EF4-FFF2-40B4-BE49-F238E27FC236}">
                  <a16:creationId xmlns:a16="http://schemas.microsoft.com/office/drawing/2014/main" id="{71D534F1-1399-A2A7-C8AC-275ED445B7E2}"/>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1">
              <a:extLst>
                <a:ext uri="{FF2B5EF4-FFF2-40B4-BE49-F238E27FC236}">
                  <a16:creationId xmlns:a16="http://schemas.microsoft.com/office/drawing/2014/main" id="{C1C60480-778D-668C-8090-2083AE41CBF2}"/>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2">
              <a:extLst>
                <a:ext uri="{FF2B5EF4-FFF2-40B4-BE49-F238E27FC236}">
                  <a16:creationId xmlns:a16="http://schemas.microsoft.com/office/drawing/2014/main" id="{A5D58754-9284-0AEB-C260-50159ED0C486}"/>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3">
              <a:extLst>
                <a:ext uri="{FF2B5EF4-FFF2-40B4-BE49-F238E27FC236}">
                  <a16:creationId xmlns:a16="http://schemas.microsoft.com/office/drawing/2014/main" id="{572E6560-033B-811B-D0D1-18A7AC0324CF}"/>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4">
              <a:extLst>
                <a:ext uri="{FF2B5EF4-FFF2-40B4-BE49-F238E27FC236}">
                  <a16:creationId xmlns:a16="http://schemas.microsoft.com/office/drawing/2014/main" id="{DE889A40-D14E-C976-4C05-690A2155CCAB}"/>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5">
              <a:extLst>
                <a:ext uri="{FF2B5EF4-FFF2-40B4-BE49-F238E27FC236}">
                  <a16:creationId xmlns:a16="http://schemas.microsoft.com/office/drawing/2014/main" id="{66C7C649-FA1E-1967-D01F-1AB10CEE8A55}"/>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6">
              <a:extLst>
                <a:ext uri="{FF2B5EF4-FFF2-40B4-BE49-F238E27FC236}">
                  <a16:creationId xmlns:a16="http://schemas.microsoft.com/office/drawing/2014/main" id="{C7847338-9AF8-4C56-B901-46E0EC529435}"/>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7">
              <a:extLst>
                <a:ext uri="{FF2B5EF4-FFF2-40B4-BE49-F238E27FC236}">
                  <a16:creationId xmlns:a16="http://schemas.microsoft.com/office/drawing/2014/main" id="{44CA0798-4930-F363-8DA9-244158400D71}"/>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8">
              <a:extLst>
                <a:ext uri="{FF2B5EF4-FFF2-40B4-BE49-F238E27FC236}">
                  <a16:creationId xmlns:a16="http://schemas.microsoft.com/office/drawing/2014/main" id="{EB9A461F-3380-5818-F43F-082564131D42}"/>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9">
              <a:extLst>
                <a:ext uri="{FF2B5EF4-FFF2-40B4-BE49-F238E27FC236}">
                  <a16:creationId xmlns:a16="http://schemas.microsoft.com/office/drawing/2014/main" id="{41E94AB0-205F-71C3-658C-4DA8C9E7DFD0}"/>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0">
              <a:extLst>
                <a:ext uri="{FF2B5EF4-FFF2-40B4-BE49-F238E27FC236}">
                  <a16:creationId xmlns:a16="http://schemas.microsoft.com/office/drawing/2014/main" id="{3B90DFCE-0D36-C034-6779-3E5876F3CFE2}"/>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1">
              <a:extLst>
                <a:ext uri="{FF2B5EF4-FFF2-40B4-BE49-F238E27FC236}">
                  <a16:creationId xmlns:a16="http://schemas.microsoft.com/office/drawing/2014/main" id="{81E8AABA-74A2-6645-7603-B67433236740}"/>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2">
              <a:extLst>
                <a:ext uri="{FF2B5EF4-FFF2-40B4-BE49-F238E27FC236}">
                  <a16:creationId xmlns:a16="http://schemas.microsoft.com/office/drawing/2014/main" id="{71549096-B0F0-946E-AFB7-61B355D8B404}"/>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3">
              <a:extLst>
                <a:ext uri="{FF2B5EF4-FFF2-40B4-BE49-F238E27FC236}">
                  <a16:creationId xmlns:a16="http://schemas.microsoft.com/office/drawing/2014/main" id="{A333437C-DF72-A175-853F-EF65087B2C5D}"/>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4">
              <a:extLst>
                <a:ext uri="{FF2B5EF4-FFF2-40B4-BE49-F238E27FC236}">
                  <a16:creationId xmlns:a16="http://schemas.microsoft.com/office/drawing/2014/main" id="{1FEEB17B-1191-D3E0-4661-0D74A6EEC0DF}"/>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5">
              <a:extLst>
                <a:ext uri="{FF2B5EF4-FFF2-40B4-BE49-F238E27FC236}">
                  <a16:creationId xmlns:a16="http://schemas.microsoft.com/office/drawing/2014/main" id="{F075AA18-2C3B-A69B-D6B5-7B93915D4FED}"/>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6">
              <a:extLst>
                <a:ext uri="{FF2B5EF4-FFF2-40B4-BE49-F238E27FC236}">
                  <a16:creationId xmlns:a16="http://schemas.microsoft.com/office/drawing/2014/main" id="{44E7F590-BAF9-2110-8BF4-FF72E3293176}"/>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7">
              <a:extLst>
                <a:ext uri="{FF2B5EF4-FFF2-40B4-BE49-F238E27FC236}">
                  <a16:creationId xmlns:a16="http://schemas.microsoft.com/office/drawing/2014/main" id="{385DDE47-9561-9FF0-8B4B-E2CF6C3AC0AD}"/>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8">
              <a:extLst>
                <a:ext uri="{FF2B5EF4-FFF2-40B4-BE49-F238E27FC236}">
                  <a16:creationId xmlns:a16="http://schemas.microsoft.com/office/drawing/2014/main" id="{B90A8FE9-E8CB-6260-9CB1-C3E760A5A908}"/>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9">
              <a:extLst>
                <a:ext uri="{FF2B5EF4-FFF2-40B4-BE49-F238E27FC236}">
                  <a16:creationId xmlns:a16="http://schemas.microsoft.com/office/drawing/2014/main" id="{1F20368B-22FE-E1CB-0AC5-0B35A68A3B22}"/>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0">
              <a:extLst>
                <a:ext uri="{FF2B5EF4-FFF2-40B4-BE49-F238E27FC236}">
                  <a16:creationId xmlns:a16="http://schemas.microsoft.com/office/drawing/2014/main" id="{4D5D524E-48A3-6A8A-45B1-A26A680A0236}"/>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1">
              <a:extLst>
                <a:ext uri="{FF2B5EF4-FFF2-40B4-BE49-F238E27FC236}">
                  <a16:creationId xmlns:a16="http://schemas.microsoft.com/office/drawing/2014/main" id="{871F6894-C33E-DB9B-D1FB-CB4AD2649171}"/>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2">
              <a:extLst>
                <a:ext uri="{FF2B5EF4-FFF2-40B4-BE49-F238E27FC236}">
                  <a16:creationId xmlns:a16="http://schemas.microsoft.com/office/drawing/2014/main" id="{D9FFB885-E7D2-894D-37F7-B92FCDC493C3}"/>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3">
              <a:extLst>
                <a:ext uri="{FF2B5EF4-FFF2-40B4-BE49-F238E27FC236}">
                  <a16:creationId xmlns:a16="http://schemas.microsoft.com/office/drawing/2014/main" id="{39E7C429-6EB4-7FDB-8635-B98C4FB12BA1}"/>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4">
              <a:extLst>
                <a:ext uri="{FF2B5EF4-FFF2-40B4-BE49-F238E27FC236}">
                  <a16:creationId xmlns:a16="http://schemas.microsoft.com/office/drawing/2014/main" id="{09C0BAD9-1810-D7F8-FD41-732DB9305000}"/>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5">
              <a:extLst>
                <a:ext uri="{FF2B5EF4-FFF2-40B4-BE49-F238E27FC236}">
                  <a16:creationId xmlns:a16="http://schemas.microsoft.com/office/drawing/2014/main" id="{19EB030D-948B-F95B-23AB-13B9BCA735E7}"/>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6">
              <a:extLst>
                <a:ext uri="{FF2B5EF4-FFF2-40B4-BE49-F238E27FC236}">
                  <a16:creationId xmlns:a16="http://schemas.microsoft.com/office/drawing/2014/main" id="{6BF349E5-B8F1-8BF6-2FE0-689B6D719455}"/>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7">
              <a:extLst>
                <a:ext uri="{FF2B5EF4-FFF2-40B4-BE49-F238E27FC236}">
                  <a16:creationId xmlns:a16="http://schemas.microsoft.com/office/drawing/2014/main" id="{7B1BEF43-E1B2-5893-5018-23BC02F480F6}"/>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8">
              <a:extLst>
                <a:ext uri="{FF2B5EF4-FFF2-40B4-BE49-F238E27FC236}">
                  <a16:creationId xmlns:a16="http://schemas.microsoft.com/office/drawing/2014/main" id="{4914ADC5-1C32-5D95-B0B9-5E2EA8C4AC30}"/>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9">
              <a:extLst>
                <a:ext uri="{FF2B5EF4-FFF2-40B4-BE49-F238E27FC236}">
                  <a16:creationId xmlns:a16="http://schemas.microsoft.com/office/drawing/2014/main" id="{5F152A8D-570B-302D-71A4-A0BFEFD823CC}"/>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0">
              <a:extLst>
                <a:ext uri="{FF2B5EF4-FFF2-40B4-BE49-F238E27FC236}">
                  <a16:creationId xmlns:a16="http://schemas.microsoft.com/office/drawing/2014/main" id="{86EF87A7-FE40-583A-F5E7-1BC755797413}"/>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1">
              <a:extLst>
                <a:ext uri="{FF2B5EF4-FFF2-40B4-BE49-F238E27FC236}">
                  <a16:creationId xmlns:a16="http://schemas.microsoft.com/office/drawing/2014/main" id="{EDDFD0E4-8DC9-1F4E-6ED0-888A32F7EAD2}"/>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2">
              <a:extLst>
                <a:ext uri="{FF2B5EF4-FFF2-40B4-BE49-F238E27FC236}">
                  <a16:creationId xmlns:a16="http://schemas.microsoft.com/office/drawing/2014/main" id="{2825E7D7-9DC5-0FF1-3B08-CFD736C31513}"/>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3">
              <a:extLst>
                <a:ext uri="{FF2B5EF4-FFF2-40B4-BE49-F238E27FC236}">
                  <a16:creationId xmlns:a16="http://schemas.microsoft.com/office/drawing/2014/main" id="{2ED16E2F-1104-1B02-9DA4-939A9A0D2FC3}"/>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4">
              <a:extLst>
                <a:ext uri="{FF2B5EF4-FFF2-40B4-BE49-F238E27FC236}">
                  <a16:creationId xmlns:a16="http://schemas.microsoft.com/office/drawing/2014/main" id="{F5E7151B-B0F9-D398-C2FF-85AE33B91FAC}"/>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5">
              <a:extLst>
                <a:ext uri="{FF2B5EF4-FFF2-40B4-BE49-F238E27FC236}">
                  <a16:creationId xmlns:a16="http://schemas.microsoft.com/office/drawing/2014/main" id="{C2E41D4C-CAB6-304A-558E-79BB0921702F}"/>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6">
              <a:extLst>
                <a:ext uri="{FF2B5EF4-FFF2-40B4-BE49-F238E27FC236}">
                  <a16:creationId xmlns:a16="http://schemas.microsoft.com/office/drawing/2014/main" id="{EE7E9B52-E95E-791A-24F9-22D1FC8A93C9}"/>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7">
              <a:extLst>
                <a:ext uri="{FF2B5EF4-FFF2-40B4-BE49-F238E27FC236}">
                  <a16:creationId xmlns:a16="http://schemas.microsoft.com/office/drawing/2014/main" id="{5F20C71D-4121-3219-7D4D-52107B1C883D}"/>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8">
              <a:extLst>
                <a:ext uri="{FF2B5EF4-FFF2-40B4-BE49-F238E27FC236}">
                  <a16:creationId xmlns:a16="http://schemas.microsoft.com/office/drawing/2014/main" id="{6EA55C92-8C2B-7D2D-B7F5-5D867483CD2C}"/>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9">
              <a:extLst>
                <a:ext uri="{FF2B5EF4-FFF2-40B4-BE49-F238E27FC236}">
                  <a16:creationId xmlns:a16="http://schemas.microsoft.com/office/drawing/2014/main" id="{1A1C4ED8-A807-B047-5C53-8FEFBEEB7200}"/>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0">
              <a:extLst>
                <a:ext uri="{FF2B5EF4-FFF2-40B4-BE49-F238E27FC236}">
                  <a16:creationId xmlns:a16="http://schemas.microsoft.com/office/drawing/2014/main" id="{5BC43A65-B888-3DEE-B7A8-4F65E26D081A}"/>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1">
              <a:extLst>
                <a:ext uri="{FF2B5EF4-FFF2-40B4-BE49-F238E27FC236}">
                  <a16:creationId xmlns:a16="http://schemas.microsoft.com/office/drawing/2014/main" id="{3C258998-0ED5-B6CE-D7ED-A82BF20DE711}"/>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2">
              <a:extLst>
                <a:ext uri="{FF2B5EF4-FFF2-40B4-BE49-F238E27FC236}">
                  <a16:creationId xmlns:a16="http://schemas.microsoft.com/office/drawing/2014/main" id="{7FC6CC2B-6BCD-A438-D129-4D467135CB21}"/>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3">
              <a:extLst>
                <a:ext uri="{FF2B5EF4-FFF2-40B4-BE49-F238E27FC236}">
                  <a16:creationId xmlns:a16="http://schemas.microsoft.com/office/drawing/2014/main" id="{FC9888F6-559D-A942-78FD-736050E2D65F}"/>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4">
              <a:extLst>
                <a:ext uri="{FF2B5EF4-FFF2-40B4-BE49-F238E27FC236}">
                  <a16:creationId xmlns:a16="http://schemas.microsoft.com/office/drawing/2014/main" id="{8B9E8576-080E-5716-98F1-2498A48A8D29}"/>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5">
              <a:extLst>
                <a:ext uri="{FF2B5EF4-FFF2-40B4-BE49-F238E27FC236}">
                  <a16:creationId xmlns:a16="http://schemas.microsoft.com/office/drawing/2014/main" id="{EE6D387A-8EEE-29E1-85DD-7E9A11421D36}"/>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6">
              <a:extLst>
                <a:ext uri="{FF2B5EF4-FFF2-40B4-BE49-F238E27FC236}">
                  <a16:creationId xmlns:a16="http://schemas.microsoft.com/office/drawing/2014/main" id="{B58015E2-8F5A-0641-BED1-5E28A6A43D56}"/>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7">
              <a:extLst>
                <a:ext uri="{FF2B5EF4-FFF2-40B4-BE49-F238E27FC236}">
                  <a16:creationId xmlns:a16="http://schemas.microsoft.com/office/drawing/2014/main" id="{C763E84E-4C24-126B-FF04-7BBC65AF8A49}"/>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8">
              <a:extLst>
                <a:ext uri="{FF2B5EF4-FFF2-40B4-BE49-F238E27FC236}">
                  <a16:creationId xmlns:a16="http://schemas.microsoft.com/office/drawing/2014/main" id="{E1ADC9ED-BF28-3761-B48B-1A5CB7CB19AD}"/>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9">
              <a:extLst>
                <a:ext uri="{FF2B5EF4-FFF2-40B4-BE49-F238E27FC236}">
                  <a16:creationId xmlns:a16="http://schemas.microsoft.com/office/drawing/2014/main" id="{E786B7A8-6A62-5817-A116-120F83F7D112}"/>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0">
              <a:extLst>
                <a:ext uri="{FF2B5EF4-FFF2-40B4-BE49-F238E27FC236}">
                  <a16:creationId xmlns:a16="http://schemas.microsoft.com/office/drawing/2014/main" id="{21803D00-80E7-16D5-4AE4-47E3904D2AF9}"/>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1">
              <a:extLst>
                <a:ext uri="{FF2B5EF4-FFF2-40B4-BE49-F238E27FC236}">
                  <a16:creationId xmlns:a16="http://schemas.microsoft.com/office/drawing/2014/main" id="{910BAB69-E697-FF6C-5FAB-D8DC3793D63A}"/>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2">
              <a:extLst>
                <a:ext uri="{FF2B5EF4-FFF2-40B4-BE49-F238E27FC236}">
                  <a16:creationId xmlns:a16="http://schemas.microsoft.com/office/drawing/2014/main" id="{98819C8D-D818-780A-9273-E8122D816A20}"/>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3">
              <a:extLst>
                <a:ext uri="{FF2B5EF4-FFF2-40B4-BE49-F238E27FC236}">
                  <a16:creationId xmlns:a16="http://schemas.microsoft.com/office/drawing/2014/main" id="{4069B5D1-8BCE-E9B9-F829-4E408B0F1F4D}"/>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4">
              <a:extLst>
                <a:ext uri="{FF2B5EF4-FFF2-40B4-BE49-F238E27FC236}">
                  <a16:creationId xmlns:a16="http://schemas.microsoft.com/office/drawing/2014/main" id="{7E639E86-7FD2-1CC2-AA96-AABB56FF3B1D}"/>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6" name="TextBox 145">
            <a:extLst>
              <a:ext uri="{FF2B5EF4-FFF2-40B4-BE49-F238E27FC236}">
                <a16:creationId xmlns:a16="http://schemas.microsoft.com/office/drawing/2014/main" id="{EE3581D2-C758-4789-F3D2-99C01183115D}"/>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29776464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719827" y="2315016"/>
            <a:ext cx="10515600" cy="2243921"/>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000" b="1" dirty="0">
                <a:latin typeface="Calibri" panose="020F0502020204030204" pitchFamily="34" charset="0"/>
                <a:cs typeface="Calibri" panose="020F0502020204030204" pitchFamily="34" charset="0"/>
              </a:rPr>
              <a:t>In school we record your child’s learning using Tapestry, books and the teacher’s knowledge of your child.</a:t>
            </a:r>
          </a:p>
          <a:p>
            <a:pPr marL="0" indent="0">
              <a:buNone/>
            </a:pPr>
            <a:r>
              <a:rPr lang="en-US" sz="2000" b="1" dirty="0">
                <a:latin typeface="Calibri" panose="020F0502020204030204" pitchFamily="34" charset="0"/>
                <a:cs typeface="Calibri" panose="020F0502020204030204" pitchFamily="34" charset="0"/>
              </a:rPr>
              <a:t>Tapestry is an online journal recording all the learning and fun of children’s early years education. </a:t>
            </a:r>
          </a:p>
          <a:p>
            <a:pPr marL="0" indent="0">
              <a:buNone/>
            </a:pPr>
            <a:r>
              <a:rPr lang="en-US" sz="2000" b="1" dirty="0">
                <a:latin typeface="Calibri" panose="020F0502020204030204" pitchFamily="34" charset="0"/>
                <a:cs typeface="Calibri" panose="020F0502020204030204" pitchFamily="34" charset="0"/>
              </a:rPr>
              <a:t>Both teachers and parents are able to record, track and celebrate children’s progress in the early years. You will be given access to this once your child has started in school. If you are unfamiliar with how to use Tapestry your child’s teacher will be able to show you how to view and comment on observations as well as how to add your own.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27599" y="1150917"/>
            <a:ext cx="3249637" cy="729019"/>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0313" y="4449867"/>
            <a:ext cx="2230229" cy="2230229"/>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6000" y="3969258"/>
            <a:ext cx="4970547" cy="2710838"/>
          </a:xfrm>
          <a:prstGeom prst="rect">
            <a:avLst/>
          </a:prstGeom>
        </p:spPr>
      </p:pic>
      <p:grpSp>
        <p:nvGrpSpPr>
          <p:cNvPr id="12" name="Group 11">
            <a:extLst>
              <a:ext uri="{FF2B5EF4-FFF2-40B4-BE49-F238E27FC236}">
                <a16:creationId xmlns:a16="http://schemas.microsoft.com/office/drawing/2014/main" id="{3B0CDD67-BFD0-7D23-F771-A89066A44B0D}"/>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9B729ADA-7F58-00E8-129D-05B0D34C6AF1}"/>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2839158F-C245-72CD-EBA0-C488D28B971C}"/>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A45FCB03-E024-531D-D655-645FDBD30554}"/>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782D0BA0-C0EB-D8DD-15C9-2956344714C2}"/>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AAAD4887-EF40-8A97-C640-BB7ECA14DDBF}"/>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E471CC9D-0AD0-4A2A-7F24-3B3D5DA5FD66}"/>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AFC5B036-98D2-9DBD-3737-98ABE98EF59E}"/>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360F77B3-99F7-C877-E9FD-6A1F0E0594EE}"/>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7DBD4A89-996F-2687-13FB-4E16DA5F7085}"/>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CBF71D92-BBB0-F59E-B75B-3A8C8E50E03F}"/>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0E51B386-DB45-8FEC-9D2A-2A68471013E1}"/>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C74DE3AA-3559-6572-017F-3D98908F23EB}"/>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6A557E1E-5516-3A85-9455-776585D4F35B}"/>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3F76A9E3-FBEB-E5C0-946D-2748A0F4600F}"/>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A3F3CE36-5F13-3AF4-495A-88ACCD414AD8}"/>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6BDAB935-5885-7AFD-ABFB-3BCB99A5A2CF}"/>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EAF317C2-21DE-0843-DF78-0726AEFE3F93}"/>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503C432D-E4EF-77C6-1126-2E632EF4AA1B}"/>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D657CBFC-AD72-25B5-0C08-3C373D9F8013}"/>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2AFD8632-AF11-84AD-A3F2-FEBE15DAAF98}"/>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564DB3AA-F993-D889-E508-562E5E56075F}"/>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92BDEE04-64A0-1CD4-7DA8-71BB290D115B}"/>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320EF3B1-4FA6-5311-D40D-4597594301C7}"/>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788246FD-B68F-4082-19BF-CFCDDEE3106F}"/>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3A2D2B42-DC10-E3F8-1E82-B3E0F072578E}"/>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DD789D96-0AB5-44DA-9F91-9861D1FA729A}"/>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A9194693-F926-1302-BA89-F5BAC5A49065}"/>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FA22E80D-6C98-9969-91FF-E472014B9C68}"/>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55DD05CD-ACEF-9AF3-84E9-267CC41E79A1}"/>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7B78666B-AC82-BD4D-39F3-0D53CF4BD2B3}"/>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AA787CB5-186F-EE5E-C104-F1BF7484F90A}"/>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72CA0FBF-DD72-4B09-D144-7AB695F8AC60}"/>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1DC8270B-9806-3C8D-1BB6-4A7D68B11580}"/>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8920C71F-B98F-CF69-07DC-9A89DAD5929E}"/>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E2EB37B2-2CDA-3A9C-6DCA-B56D92FDABA7}"/>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01884CE3-3361-4675-2255-8B096981AAC0}"/>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051D0424-CC15-D455-AF08-ECBFACF3AF3E}"/>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DF492F5A-59A8-EFCE-B6DC-81992DD90965}"/>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342264C2-8785-37CF-1E18-1AB6F1F2950B}"/>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05F4DB6E-C64D-0AFE-E972-4E6E5ED113E6}"/>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56242263-89FE-1A33-B99D-A3960D80496A}"/>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5F9D8D4C-809A-FA6C-1FB6-BF5FAC5F5860}"/>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D562AA81-3216-880E-02D2-0AD9F2CDFF4D}"/>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6C37D702-7B03-CFE5-C941-BDC1D9139200}"/>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C90A418F-E971-2C18-9F4E-12F0F9AAB15C}"/>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9208A608-3242-9594-2EEE-59EF8310890F}"/>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3E6D179A-09CA-1D1C-3687-AD99F8E5642C}"/>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547B5CA0-D749-C176-CE22-A28EF01CDA7D}"/>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26B4CED8-FD47-119E-C740-62C4F6C5C7DE}"/>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61DE7185-3609-FB99-2878-82D116070741}"/>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026BB087-F5BE-024D-7143-E3C9C8AB7A92}"/>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28657EED-A03D-D891-F398-7FA60C91D64C}"/>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48B15133-6A6C-A443-C7F6-53527B4C6E9B}"/>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2FEDCCDD-B947-31F1-8E2A-7EE398722B93}"/>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5C9EBB92-9289-CE65-1894-3A0DC7A4833E}"/>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7A381606-1E26-9555-5840-B52DA212500D}"/>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3648913F-8648-D888-5D6B-213F0B72786C}"/>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2AA0D0DF-9EA8-B37B-E265-7FB67BAA748C}"/>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E79B5644-D9C0-DF84-C83A-85F60227F5BE}"/>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4BB64B77-2631-2DE1-935F-E9A12688E6EF}"/>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4E47F338-33EE-46C6-9EFE-5EDAFE95B1D0}"/>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B25BBDA8-C745-F2CB-950A-1F7AEF189E7B}"/>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EA2A68A4-A64F-21ED-9691-14C1D6343003}"/>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3AFE6FAF-4B78-9349-49B3-38574C4674FC}"/>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D897ED7F-E121-3DBA-85A2-5519DA514F39}"/>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BD2FDFFD-D970-BB88-5D2C-7DC9AE5C86D9}"/>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D90A67C6-6C19-2D73-7A4A-CFF6D8FA6E32}"/>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FCC29433-F091-6C35-FCB8-E1CDDF591983}"/>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CD6FC712-7A0F-2BD0-3164-C834DC70F127}"/>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ABB19C1E-4269-1558-46F1-FE62140D70F2}"/>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326876A9-A0F0-6693-42D7-B4EF51CD7403}"/>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332F534E-B0AC-5863-8AA7-298B3F6B9628}"/>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F268EF29-1A19-B700-DA5E-BE919F106BD3}"/>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541C2C1E-F39D-82C3-65FC-96F3EAEBDD3F}"/>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8EF6CB5E-95B7-9EFF-1A99-3278C559CC0E}"/>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218AEA13-EC9C-CE7F-7F13-6F0A15667AAF}"/>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BE775377-E4C3-9468-8759-37AC30E6B6E0}"/>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52FB3709-9669-54C6-6EB7-F8E9B48E32C6}"/>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9D2CD6D1-F194-5497-F40D-23C6400931AD}"/>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6FB40239-5E39-21C6-665F-AB94D5E6F946}"/>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78753AEE-CC5A-DFB0-A1B8-DC002D853067}"/>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EF82BAE9-7500-2D0B-BC62-D0711499AF3A}"/>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A7EC2684-E8FB-29E7-A9F9-72ACF0990199}"/>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A689DEF0-8080-D61E-A42C-5B9B1F6C08D7}"/>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DA15F587-B3BF-2963-FF83-1931847A9DEF}"/>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2680E207-46C2-C99C-EBDC-83ED872E28A2}"/>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90EA8FA5-5506-3155-BD70-CB513CB219C0}"/>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F1060A74-C003-72C3-86C0-73184E5F4DC8}"/>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373782E1-0CD8-617A-B760-9F025602E661}"/>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FCB407D8-F53F-8BE1-FA90-473A9118AE68}"/>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0099E176-FAF6-0543-44CD-22D0EC06FDDA}"/>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4E10426F-3149-AE1C-BC43-49AB8129B421}"/>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6EF3B077-3E27-2D5F-28A6-94C2496BB0A7}"/>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33C2BE28-7E39-B32E-3C96-84CE7E2566C2}"/>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F89421F7-172F-AEE4-9489-5824EE081A0B}"/>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368C0EF1-1D91-CA77-5226-F27918D8C4AF}"/>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E5A9471E-F4C7-8DEC-2568-288CFC663917}"/>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ECD58EF8-AEF3-4D4E-FA9D-ED7C0B4D537F}"/>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BF535D8F-CFAB-A063-8FB0-617726186E87}"/>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B8291D9F-6156-BC6F-303C-A98D64B5FEC9}"/>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EC0B6D36-0ABD-3CCC-E132-0A6822DA5423}"/>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13A44B0C-5253-9295-B983-AD90C944F702}"/>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C81DC450-5E97-7D7C-8EAC-296C7B305B02}"/>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361581F4-AD2B-A631-BEC2-D832819ADB0F}"/>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E193A4BB-AA60-8C7C-5E37-87475A5214C5}"/>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86EC57E5-34FC-64EB-EC8C-4877EF5A6B19}"/>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7EA8679E-76F6-7856-4CE0-CC8CF3E24525}"/>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7C989257-E8CA-65AB-965A-E534D8CB7D6E}"/>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E30D20FF-4A3F-3F72-FFA1-6855C48CD5EB}"/>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8BE61332-539D-2472-B75E-AD4EC2E7B327}"/>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75BE1600-5BCD-28EF-3E12-EC68FC7708FB}"/>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D35C87C5-D186-856C-337A-EED9E0D592E1}"/>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854F3952-68B3-C878-4422-CDAC6E8D37CB}"/>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65892F01-81D2-F264-7F3B-0073A27A10E1}"/>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1AF17613-47D0-F4CF-D4AE-0A71BEF0398F}"/>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FB801604-B1BF-9023-DD7F-5D0F3101E646}"/>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D3A255E1-C77B-2851-E330-4C19AD6B2DF0}"/>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AF597773-1262-DE20-74AB-C5CB525BBAA1}"/>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7052CF6E-AB0D-EBBB-F992-BF940F930290}"/>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A3391C38-F085-0247-4C1A-62521625DE14}"/>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C0CEAE7E-5059-D421-51E4-73FC8A2690AA}"/>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CCD4DE7C-B95B-7747-45B7-3632B4653B59}"/>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94B570E6-5418-94F5-54F8-F4DFABDA3B62}"/>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490ADCC5-B0C3-933D-1A5A-E35BC1E03688}"/>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5D0911DA-4381-372A-F1C1-64041A159E0A}"/>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636F9C3E-85CD-51A0-584A-CA480019DAA3}"/>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00D7B21D-26A6-C92B-36A5-FFB82C4C1420}"/>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DD6CA870-302F-C76F-E195-8980052F9094}"/>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5DDCD7DB-38E4-1E79-8605-ADA41E109FA6}"/>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9098EA86-02AE-C94A-7333-9707CDFD0FB3}"/>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69C9196B-7308-F649-7B04-AD89C45A9354}"/>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03EF7574-8B93-8E98-22E5-CAE23223D125}"/>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52DB1EFB-2673-E1A4-0025-D3A283633724}"/>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4251731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37686" y="1024095"/>
            <a:ext cx="3376246" cy="757423"/>
          </a:xfrm>
          <a:prstGeom prst="rect">
            <a:avLst/>
          </a:prstGeom>
        </p:spPr>
      </p:pic>
      <p:sp>
        <p:nvSpPr>
          <p:cNvPr id="14" name="TextBox 13"/>
          <p:cNvSpPr txBox="1"/>
          <p:nvPr/>
        </p:nvSpPr>
        <p:spPr>
          <a:xfrm>
            <a:off x="0" y="6134725"/>
            <a:ext cx="12192000" cy="723275"/>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600" dirty="0">
              <a:solidFill>
                <a:schemeClr val="bg1"/>
              </a:solidFill>
            </a:endParaRPr>
          </a:p>
          <a:p>
            <a:pPr algn="ctr"/>
            <a:r>
              <a:rPr lang="en-GB" sz="1400" dirty="0">
                <a:solidFill>
                  <a:schemeClr val="bg1"/>
                </a:solidFill>
              </a:rPr>
              <a:t>Please visit </a:t>
            </a:r>
            <a:r>
              <a:rPr lang="en-GB" sz="1400" dirty="0">
                <a:hlinkClick r:id="rId3"/>
              </a:rPr>
              <a:t>https://www.uniform-direct.com/index.html</a:t>
            </a:r>
            <a:r>
              <a:rPr lang="en-GB" sz="1400" dirty="0"/>
              <a:t> for uniform items with our logo.</a:t>
            </a:r>
          </a:p>
          <a:p>
            <a:pPr algn="ctr"/>
            <a:r>
              <a:rPr lang="en-GB" sz="1400" dirty="0">
                <a:solidFill>
                  <a:schemeClr val="bg1"/>
                </a:solidFill>
              </a:rPr>
              <a:t>Please clearly label all parts of your child’s uniform and PE kit, this includes shoes, trainers, bags and coats.</a:t>
            </a:r>
          </a:p>
          <a:p>
            <a:pPr algn="ctr"/>
            <a:endParaRPr lang="en-GB" sz="600" dirty="0">
              <a:solidFill>
                <a:schemeClr val="bg1"/>
              </a:solidFill>
            </a:endParaRPr>
          </a:p>
        </p:txBody>
      </p:sp>
      <p:pic>
        <p:nvPicPr>
          <p:cNvPr id="1028" name="Picture 4">
            <a:extLst>
              <a:ext uri="{FF2B5EF4-FFF2-40B4-BE49-F238E27FC236}">
                <a16:creationId xmlns:a16="http://schemas.microsoft.com/office/drawing/2014/main" id="{0DDD8E57-DA7F-94DA-D71D-FD87571C57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37687" y="2000249"/>
            <a:ext cx="3380500" cy="4040438"/>
          </a:xfrm>
          <a:prstGeom prst="rect">
            <a:avLst/>
          </a:prstGeom>
          <a:noFill/>
          <a:extLst>
            <a:ext uri="{909E8E84-426E-40DD-AFC4-6F175D3DCCD1}">
              <a14:hiddenFill xmlns:a14="http://schemas.microsoft.com/office/drawing/2010/main">
                <a:solidFill>
                  <a:srgbClr val="FFFFFF"/>
                </a:solidFill>
              </a14:hiddenFill>
            </a:ext>
          </a:extLst>
        </p:spPr>
      </p:pic>
      <p:grpSp>
        <p:nvGrpSpPr>
          <p:cNvPr id="15" name="Group 14">
            <a:extLst>
              <a:ext uri="{FF2B5EF4-FFF2-40B4-BE49-F238E27FC236}">
                <a16:creationId xmlns:a16="http://schemas.microsoft.com/office/drawing/2014/main" id="{06AA1FC2-2032-13CF-3878-64CC03F6778F}"/>
              </a:ext>
            </a:extLst>
          </p:cNvPr>
          <p:cNvGrpSpPr/>
          <p:nvPr/>
        </p:nvGrpSpPr>
        <p:grpSpPr>
          <a:xfrm>
            <a:off x="261121" y="71401"/>
            <a:ext cx="2446139" cy="1337225"/>
            <a:chOff x="0" y="0"/>
            <a:chExt cx="1895390" cy="1001941"/>
          </a:xfrm>
        </p:grpSpPr>
        <p:sp>
          <p:nvSpPr>
            <p:cNvPr id="16" name="Shape 296">
              <a:extLst>
                <a:ext uri="{FF2B5EF4-FFF2-40B4-BE49-F238E27FC236}">
                  <a16:creationId xmlns:a16="http://schemas.microsoft.com/office/drawing/2014/main" id="{DF2D317F-1CF2-70AD-0251-8C387260B1A2}"/>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7">
              <a:extLst>
                <a:ext uri="{FF2B5EF4-FFF2-40B4-BE49-F238E27FC236}">
                  <a16:creationId xmlns:a16="http://schemas.microsoft.com/office/drawing/2014/main" id="{14E3C984-F202-8FD2-EE29-8C4026C6C185}"/>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298">
              <a:extLst>
                <a:ext uri="{FF2B5EF4-FFF2-40B4-BE49-F238E27FC236}">
                  <a16:creationId xmlns:a16="http://schemas.microsoft.com/office/drawing/2014/main" id="{E033526B-AB47-32E5-158C-79F2C7FC5D2A}"/>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299">
              <a:extLst>
                <a:ext uri="{FF2B5EF4-FFF2-40B4-BE49-F238E27FC236}">
                  <a16:creationId xmlns:a16="http://schemas.microsoft.com/office/drawing/2014/main" id="{1AC68CC4-7C46-8FA7-5D47-17BD060AD8C8}"/>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0">
              <a:extLst>
                <a:ext uri="{FF2B5EF4-FFF2-40B4-BE49-F238E27FC236}">
                  <a16:creationId xmlns:a16="http://schemas.microsoft.com/office/drawing/2014/main" id="{FDB3AE46-F352-AE84-56AE-D753CD6E569F}"/>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1">
              <a:extLst>
                <a:ext uri="{FF2B5EF4-FFF2-40B4-BE49-F238E27FC236}">
                  <a16:creationId xmlns:a16="http://schemas.microsoft.com/office/drawing/2014/main" id="{35B6F507-9F02-EB0D-460A-24C50AD23E05}"/>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2">
              <a:extLst>
                <a:ext uri="{FF2B5EF4-FFF2-40B4-BE49-F238E27FC236}">
                  <a16:creationId xmlns:a16="http://schemas.microsoft.com/office/drawing/2014/main" id="{B1A7955D-93C9-3599-87E0-0E6BAAB83C68}"/>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3">
              <a:extLst>
                <a:ext uri="{FF2B5EF4-FFF2-40B4-BE49-F238E27FC236}">
                  <a16:creationId xmlns:a16="http://schemas.microsoft.com/office/drawing/2014/main" id="{FF138578-E08E-8F69-0AE0-AF50FFA0A572}"/>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4">
              <a:extLst>
                <a:ext uri="{FF2B5EF4-FFF2-40B4-BE49-F238E27FC236}">
                  <a16:creationId xmlns:a16="http://schemas.microsoft.com/office/drawing/2014/main" id="{EC826476-9E16-7D0A-219B-B5CCF491F9A2}"/>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5">
              <a:extLst>
                <a:ext uri="{FF2B5EF4-FFF2-40B4-BE49-F238E27FC236}">
                  <a16:creationId xmlns:a16="http://schemas.microsoft.com/office/drawing/2014/main" id="{0DC2D9D8-8EEC-0055-022E-58683BBEEDD8}"/>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6">
              <a:extLst>
                <a:ext uri="{FF2B5EF4-FFF2-40B4-BE49-F238E27FC236}">
                  <a16:creationId xmlns:a16="http://schemas.microsoft.com/office/drawing/2014/main" id="{9BA2C85A-C8D9-049E-F2D1-50968F6AA63E}"/>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7">
              <a:extLst>
                <a:ext uri="{FF2B5EF4-FFF2-40B4-BE49-F238E27FC236}">
                  <a16:creationId xmlns:a16="http://schemas.microsoft.com/office/drawing/2014/main" id="{95B9DCC6-1B38-5426-DC8E-0341F01B643C}"/>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08">
              <a:extLst>
                <a:ext uri="{FF2B5EF4-FFF2-40B4-BE49-F238E27FC236}">
                  <a16:creationId xmlns:a16="http://schemas.microsoft.com/office/drawing/2014/main" id="{DA9A9A93-1D48-21B3-DF4C-706F6B48CB56}"/>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09">
              <a:extLst>
                <a:ext uri="{FF2B5EF4-FFF2-40B4-BE49-F238E27FC236}">
                  <a16:creationId xmlns:a16="http://schemas.microsoft.com/office/drawing/2014/main" id="{744ADCBE-2634-EA2B-8D6D-067873C64696}"/>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0">
              <a:extLst>
                <a:ext uri="{FF2B5EF4-FFF2-40B4-BE49-F238E27FC236}">
                  <a16:creationId xmlns:a16="http://schemas.microsoft.com/office/drawing/2014/main" id="{1E53C1BA-D83D-B9F1-AE34-F2A96A29658B}"/>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1">
              <a:extLst>
                <a:ext uri="{FF2B5EF4-FFF2-40B4-BE49-F238E27FC236}">
                  <a16:creationId xmlns:a16="http://schemas.microsoft.com/office/drawing/2014/main" id="{664ED637-FBB2-1AF5-9E29-FBB8AF6A5B32}"/>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2">
              <a:extLst>
                <a:ext uri="{FF2B5EF4-FFF2-40B4-BE49-F238E27FC236}">
                  <a16:creationId xmlns:a16="http://schemas.microsoft.com/office/drawing/2014/main" id="{E683A2A6-E3DE-8D13-A836-8ECFBEB7F0DE}"/>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3">
              <a:extLst>
                <a:ext uri="{FF2B5EF4-FFF2-40B4-BE49-F238E27FC236}">
                  <a16:creationId xmlns:a16="http://schemas.microsoft.com/office/drawing/2014/main" id="{73792D78-FC44-8474-FD24-CD0F3375C9FB}"/>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4">
              <a:extLst>
                <a:ext uri="{FF2B5EF4-FFF2-40B4-BE49-F238E27FC236}">
                  <a16:creationId xmlns:a16="http://schemas.microsoft.com/office/drawing/2014/main" id="{9B4281FD-7333-C573-EB3B-5FC1E3FB7EC8}"/>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5">
              <a:extLst>
                <a:ext uri="{FF2B5EF4-FFF2-40B4-BE49-F238E27FC236}">
                  <a16:creationId xmlns:a16="http://schemas.microsoft.com/office/drawing/2014/main" id="{276273A0-026F-180F-1758-DE6B03CE96A5}"/>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6">
              <a:extLst>
                <a:ext uri="{FF2B5EF4-FFF2-40B4-BE49-F238E27FC236}">
                  <a16:creationId xmlns:a16="http://schemas.microsoft.com/office/drawing/2014/main" id="{BB666076-078D-D813-3E71-898DB626425A}"/>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7">
              <a:extLst>
                <a:ext uri="{FF2B5EF4-FFF2-40B4-BE49-F238E27FC236}">
                  <a16:creationId xmlns:a16="http://schemas.microsoft.com/office/drawing/2014/main" id="{09AE9102-D87D-D70C-1487-D71D99621FB6}"/>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18">
              <a:extLst>
                <a:ext uri="{FF2B5EF4-FFF2-40B4-BE49-F238E27FC236}">
                  <a16:creationId xmlns:a16="http://schemas.microsoft.com/office/drawing/2014/main" id="{8CA1440B-2B5C-1E2B-A196-0DE67F861C2E}"/>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19">
              <a:extLst>
                <a:ext uri="{FF2B5EF4-FFF2-40B4-BE49-F238E27FC236}">
                  <a16:creationId xmlns:a16="http://schemas.microsoft.com/office/drawing/2014/main" id="{822DB9E0-7BF4-A02B-8791-9AB7BA3ADFA5}"/>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0">
              <a:extLst>
                <a:ext uri="{FF2B5EF4-FFF2-40B4-BE49-F238E27FC236}">
                  <a16:creationId xmlns:a16="http://schemas.microsoft.com/office/drawing/2014/main" id="{8B25BE92-4882-B3FA-18D7-BB295430F235}"/>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1">
              <a:extLst>
                <a:ext uri="{FF2B5EF4-FFF2-40B4-BE49-F238E27FC236}">
                  <a16:creationId xmlns:a16="http://schemas.microsoft.com/office/drawing/2014/main" id="{D7D75549-0992-39CA-E98B-52066A8B9D4A}"/>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2">
              <a:extLst>
                <a:ext uri="{FF2B5EF4-FFF2-40B4-BE49-F238E27FC236}">
                  <a16:creationId xmlns:a16="http://schemas.microsoft.com/office/drawing/2014/main" id="{E56AEBD1-791F-A35C-CE19-BBF29DAF1669}"/>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3">
              <a:extLst>
                <a:ext uri="{FF2B5EF4-FFF2-40B4-BE49-F238E27FC236}">
                  <a16:creationId xmlns:a16="http://schemas.microsoft.com/office/drawing/2014/main" id="{F96C8D3A-E080-A667-5F21-CC4FCD8BC100}"/>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4">
              <a:extLst>
                <a:ext uri="{FF2B5EF4-FFF2-40B4-BE49-F238E27FC236}">
                  <a16:creationId xmlns:a16="http://schemas.microsoft.com/office/drawing/2014/main" id="{D6DF0DB8-5ACD-A93F-1F67-9B081258A953}"/>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5">
              <a:extLst>
                <a:ext uri="{FF2B5EF4-FFF2-40B4-BE49-F238E27FC236}">
                  <a16:creationId xmlns:a16="http://schemas.microsoft.com/office/drawing/2014/main" id="{D1EFB1B1-C135-23CD-0063-7131A1F9F101}"/>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6">
              <a:extLst>
                <a:ext uri="{FF2B5EF4-FFF2-40B4-BE49-F238E27FC236}">
                  <a16:creationId xmlns:a16="http://schemas.microsoft.com/office/drawing/2014/main" id="{30A03B70-02A8-DA28-C51A-DC2BEE5E2A34}"/>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327">
              <a:extLst>
                <a:ext uri="{FF2B5EF4-FFF2-40B4-BE49-F238E27FC236}">
                  <a16:creationId xmlns:a16="http://schemas.microsoft.com/office/drawing/2014/main" id="{DF9D54DF-A252-E4D4-A448-FB02C6EBB8BD}"/>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328">
              <a:extLst>
                <a:ext uri="{FF2B5EF4-FFF2-40B4-BE49-F238E27FC236}">
                  <a16:creationId xmlns:a16="http://schemas.microsoft.com/office/drawing/2014/main" id="{C91D0431-2681-DB3C-8820-902C18CB4867}"/>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7">
              <a:extLst>
                <a:ext uri="{FF2B5EF4-FFF2-40B4-BE49-F238E27FC236}">
                  <a16:creationId xmlns:a16="http://schemas.microsoft.com/office/drawing/2014/main" id="{199DB2C6-0E1A-D96F-F15B-6F08103BE5B6}"/>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58">
              <a:extLst>
                <a:ext uri="{FF2B5EF4-FFF2-40B4-BE49-F238E27FC236}">
                  <a16:creationId xmlns:a16="http://schemas.microsoft.com/office/drawing/2014/main" id="{6048A4CA-850B-7A65-F71A-73456C89FF3E}"/>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1459">
              <a:extLst>
                <a:ext uri="{FF2B5EF4-FFF2-40B4-BE49-F238E27FC236}">
                  <a16:creationId xmlns:a16="http://schemas.microsoft.com/office/drawing/2014/main" id="{85993B6A-9960-3AC3-51F7-26AC0F1C4EAA}"/>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1460">
              <a:extLst>
                <a:ext uri="{FF2B5EF4-FFF2-40B4-BE49-F238E27FC236}">
                  <a16:creationId xmlns:a16="http://schemas.microsoft.com/office/drawing/2014/main" id="{9A60142B-9024-6720-8230-272C099E3D51}"/>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0">
              <a:extLst>
                <a:ext uri="{FF2B5EF4-FFF2-40B4-BE49-F238E27FC236}">
                  <a16:creationId xmlns:a16="http://schemas.microsoft.com/office/drawing/2014/main" id="{0585825D-C9CF-2673-47E8-0028324F95B5}"/>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1">
              <a:extLst>
                <a:ext uri="{FF2B5EF4-FFF2-40B4-BE49-F238E27FC236}">
                  <a16:creationId xmlns:a16="http://schemas.microsoft.com/office/drawing/2014/main" id="{79A1A4C6-F1EE-F7C5-201E-EBAAB81AEC56}"/>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2">
              <a:extLst>
                <a:ext uri="{FF2B5EF4-FFF2-40B4-BE49-F238E27FC236}">
                  <a16:creationId xmlns:a16="http://schemas.microsoft.com/office/drawing/2014/main" id="{6EC6EE4C-7D61-6D49-F65D-5E30EB7209F4}"/>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3">
              <a:extLst>
                <a:ext uri="{FF2B5EF4-FFF2-40B4-BE49-F238E27FC236}">
                  <a16:creationId xmlns:a16="http://schemas.microsoft.com/office/drawing/2014/main" id="{CFFA2CEF-AD84-3E50-5D2D-0CDFFFAC0C44}"/>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4">
              <a:extLst>
                <a:ext uri="{FF2B5EF4-FFF2-40B4-BE49-F238E27FC236}">
                  <a16:creationId xmlns:a16="http://schemas.microsoft.com/office/drawing/2014/main" id="{E64037A6-7BED-6B03-0693-69DA676451E4}"/>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5">
              <a:extLst>
                <a:ext uri="{FF2B5EF4-FFF2-40B4-BE49-F238E27FC236}">
                  <a16:creationId xmlns:a16="http://schemas.microsoft.com/office/drawing/2014/main" id="{7426F6B7-1D85-F3E6-FA03-2B1DF49F9045}"/>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6">
              <a:extLst>
                <a:ext uri="{FF2B5EF4-FFF2-40B4-BE49-F238E27FC236}">
                  <a16:creationId xmlns:a16="http://schemas.microsoft.com/office/drawing/2014/main" id="{C7F6F0C8-6B2D-0EBD-9E36-6BAA6BF5003B}"/>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7">
              <a:extLst>
                <a:ext uri="{FF2B5EF4-FFF2-40B4-BE49-F238E27FC236}">
                  <a16:creationId xmlns:a16="http://schemas.microsoft.com/office/drawing/2014/main" id="{12576611-7E93-01CB-921A-76B09D02BC74}"/>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38">
              <a:extLst>
                <a:ext uri="{FF2B5EF4-FFF2-40B4-BE49-F238E27FC236}">
                  <a16:creationId xmlns:a16="http://schemas.microsoft.com/office/drawing/2014/main" id="{2C601B7A-0A77-F18F-3A1E-6649A4A9E116}"/>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39">
              <a:extLst>
                <a:ext uri="{FF2B5EF4-FFF2-40B4-BE49-F238E27FC236}">
                  <a16:creationId xmlns:a16="http://schemas.microsoft.com/office/drawing/2014/main" id="{14BCAFA4-DD3F-CFED-F0D6-DA2D09A390E5}"/>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0">
              <a:extLst>
                <a:ext uri="{FF2B5EF4-FFF2-40B4-BE49-F238E27FC236}">
                  <a16:creationId xmlns:a16="http://schemas.microsoft.com/office/drawing/2014/main" id="{7F53D1BE-FCDD-7992-5278-5D1E005B77C9}"/>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1">
              <a:extLst>
                <a:ext uri="{FF2B5EF4-FFF2-40B4-BE49-F238E27FC236}">
                  <a16:creationId xmlns:a16="http://schemas.microsoft.com/office/drawing/2014/main" id="{03C0780C-31B0-2328-B557-5245DA022454}"/>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2">
              <a:extLst>
                <a:ext uri="{FF2B5EF4-FFF2-40B4-BE49-F238E27FC236}">
                  <a16:creationId xmlns:a16="http://schemas.microsoft.com/office/drawing/2014/main" id="{29C30C16-8EE1-DB1F-4543-805FED73FA0D}"/>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3">
              <a:extLst>
                <a:ext uri="{FF2B5EF4-FFF2-40B4-BE49-F238E27FC236}">
                  <a16:creationId xmlns:a16="http://schemas.microsoft.com/office/drawing/2014/main" id="{369E8AA9-29AF-FE51-0651-0E3B08D48A63}"/>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4">
              <a:extLst>
                <a:ext uri="{FF2B5EF4-FFF2-40B4-BE49-F238E27FC236}">
                  <a16:creationId xmlns:a16="http://schemas.microsoft.com/office/drawing/2014/main" id="{364E7586-C414-8BC3-ACF3-F64FDA27C840}"/>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5">
              <a:extLst>
                <a:ext uri="{FF2B5EF4-FFF2-40B4-BE49-F238E27FC236}">
                  <a16:creationId xmlns:a16="http://schemas.microsoft.com/office/drawing/2014/main" id="{DA976490-DC14-F56A-D887-EAD2DC6EB3E4}"/>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6">
              <a:extLst>
                <a:ext uri="{FF2B5EF4-FFF2-40B4-BE49-F238E27FC236}">
                  <a16:creationId xmlns:a16="http://schemas.microsoft.com/office/drawing/2014/main" id="{4A609892-0017-22B6-AA48-FC78DF562E9A}"/>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7">
              <a:extLst>
                <a:ext uri="{FF2B5EF4-FFF2-40B4-BE49-F238E27FC236}">
                  <a16:creationId xmlns:a16="http://schemas.microsoft.com/office/drawing/2014/main" id="{7326F011-02D8-B116-FD3F-FE0C2BE24CBA}"/>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48">
              <a:extLst>
                <a:ext uri="{FF2B5EF4-FFF2-40B4-BE49-F238E27FC236}">
                  <a16:creationId xmlns:a16="http://schemas.microsoft.com/office/drawing/2014/main" id="{1B93688D-28BC-BF01-026C-491A361AC5EB}"/>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49">
              <a:extLst>
                <a:ext uri="{FF2B5EF4-FFF2-40B4-BE49-F238E27FC236}">
                  <a16:creationId xmlns:a16="http://schemas.microsoft.com/office/drawing/2014/main" id="{7F2E61E2-2E2A-9CF3-D1AC-9F58AD21CCD2}"/>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0">
              <a:extLst>
                <a:ext uri="{FF2B5EF4-FFF2-40B4-BE49-F238E27FC236}">
                  <a16:creationId xmlns:a16="http://schemas.microsoft.com/office/drawing/2014/main" id="{FE100C35-3CA9-1DDF-0411-C36D486090F6}"/>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1">
              <a:extLst>
                <a:ext uri="{FF2B5EF4-FFF2-40B4-BE49-F238E27FC236}">
                  <a16:creationId xmlns:a16="http://schemas.microsoft.com/office/drawing/2014/main" id="{B5BB40B0-DD3F-EA88-13EC-05AFB6179F44}"/>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2">
              <a:extLst>
                <a:ext uri="{FF2B5EF4-FFF2-40B4-BE49-F238E27FC236}">
                  <a16:creationId xmlns:a16="http://schemas.microsoft.com/office/drawing/2014/main" id="{14F15F47-80AA-4ED9-63BA-FF6E4CD56C9B}"/>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3">
              <a:extLst>
                <a:ext uri="{FF2B5EF4-FFF2-40B4-BE49-F238E27FC236}">
                  <a16:creationId xmlns:a16="http://schemas.microsoft.com/office/drawing/2014/main" id="{BE112309-8AC3-235E-95DD-7E895C23D929}"/>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4">
              <a:extLst>
                <a:ext uri="{FF2B5EF4-FFF2-40B4-BE49-F238E27FC236}">
                  <a16:creationId xmlns:a16="http://schemas.microsoft.com/office/drawing/2014/main" id="{4C725ADC-5408-8EAA-2F28-D752CCC5CC0D}"/>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5">
              <a:extLst>
                <a:ext uri="{FF2B5EF4-FFF2-40B4-BE49-F238E27FC236}">
                  <a16:creationId xmlns:a16="http://schemas.microsoft.com/office/drawing/2014/main" id="{58EDFE12-5CBE-4E23-C19D-6350619EF881}"/>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6">
              <a:extLst>
                <a:ext uri="{FF2B5EF4-FFF2-40B4-BE49-F238E27FC236}">
                  <a16:creationId xmlns:a16="http://schemas.microsoft.com/office/drawing/2014/main" id="{911BA876-B003-1589-6DFF-8B0BA0CBC4A9}"/>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7">
              <a:extLst>
                <a:ext uri="{FF2B5EF4-FFF2-40B4-BE49-F238E27FC236}">
                  <a16:creationId xmlns:a16="http://schemas.microsoft.com/office/drawing/2014/main" id="{23C7482A-0D36-1B1B-ED1E-EBE3D41F416B}"/>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58">
              <a:extLst>
                <a:ext uri="{FF2B5EF4-FFF2-40B4-BE49-F238E27FC236}">
                  <a16:creationId xmlns:a16="http://schemas.microsoft.com/office/drawing/2014/main" id="{F6C09605-C499-ACC0-2AD2-8FD76BCEF933}"/>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59">
              <a:extLst>
                <a:ext uri="{FF2B5EF4-FFF2-40B4-BE49-F238E27FC236}">
                  <a16:creationId xmlns:a16="http://schemas.microsoft.com/office/drawing/2014/main" id="{DE6D34A6-B438-4B47-C8BF-326512AECC40}"/>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0">
              <a:extLst>
                <a:ext uri="{FF2B5EF4-FFF2-40B4-BE49-F238E27FC236}">
                  <a16:creationId xmlns:a16="http://schemas.microsoft.com/office/drawing/2014/main" id="{22F331A1-340F-F799-F00C-F6F3046EAFE7}"/>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1">
              <a:extLst>
                <a:ext uri="{FF2B5EF4-FFF2-40B4-BE49-F238E27FC236}">
                  <a16:creationId xmlns:a16="http://schemas.microsoft.com/office/drawing/2014/main" id="{F85452C4-0C2B-477C-04F2-83DB146909C4}"/>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2">
              <a:extLst>
                <a:ext uri="{FF2B5EF4-FFF2-40B4-BE49-F238E27FC236}">
                  <a16:creationId xmlns:a16="http://schemas.microsoft.com/office/drawing/2014/main" id="{0052D2AF-6B23-33B6-656B-F033E181518C}"/>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3">
              <a:extLst>
                <a:ext uri="{FF2B5EF4-FFF2-40B4-BE49-F238E27FC236}">
                  <a16:creationId xmlns:a16="http://schemas.microsoft.com/office/drawing/2014/main" id="{2F7A4896-F770-48FE-A8B1-89D87DDFC7EE}"/>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4">
              <a:extLst>
                <a:ext uri="{FF2B5EF4-FFF2-40B4-BE49-F238E27FC236}">
                  <a16:creationId xmlns:a16="http://schemas.microsoft.com/office/drawing/2014/main" id="{64C90D79-7A41-A54B-FBE1-F89E1A348A4C}"/>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5">
              <a:extLst>
                <a:ext uri="{FF2B5EF4-FFF2-40B4-BE49-F238E27FC236}">
                  <a16:creationId xmlns:a16="http://schemas.microsoft.com/office/drawing/2014/main" id="{EA403D8B-46D0-31EF-9E48-FA6B9117605F}"/>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6">
              <a:extLst>
                <a:ext uri="{FF2B5EF4-FFF2-40B4-BE49-F238E27FC236}">
                  <a16:creationId xmlns:a16="http://schemas.microsoft.com/office/drawing/2014/main" id="{C834D0F0-5743-A592-51A3-347FA3B69255}"/>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7">
              <a:extLst>
                <a:ext uri="{FF2B5EF4-FFF2-40B4-BE49-F238E27FC236}">
                  <a16:creationId xmlns:a16="http://schemas.microsoft.com/office/drawing/2014/main" id="{A5205577-4BA4-64DB-3DFE-0C7051BEE529}"/>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68">
              <a:extLst>
                <a:ext uri="{FF2B5EF4-FFF2-40B4-BE49-F238E27FC236}">
                  <a16:creationId xmlns:a16="http://schemas.microsoft.com/office/drawing/2014/main" id="{C347801C-789B-1661-7F5F-6995A0FDCD6A}"/>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69">
              <a:extLst>
                <a:ext uri="{FF2B5EF4-FFF2-40B4-BE49-F238E27FC236}">
                  <a16:creationId xmlns:a16="http://schemas.microsoft.com/office/drawing/2014/main" id="{5FE6D698-94B6-E231-2ED4-1FD740776BA0}"/>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0">
              <a:extLst>
                <a:ext uri="{FF2B5EF4-FFF2-40B4-BE49-F238E27FC236}">
                  <a16:creationId xmlns:a16="http://schemas.microsoft.com/office/drawing/2014/main" id="{CC55BAB0-846A-176B-BFDB-407BC4D216D1}"/>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4" name="Shape 371">
              <a:extLst>
                <a:ext uri="{FF2B5EF4-FFF2-40B4-BE49-F238E27FC236}">
                  <a16:creationId xmlns:a16="http://schemas.microsoft.com/office/drawing/2014/main" id="{A37DBBBD-4BF5-C8F0-AFA6-1FA26611F323}"/>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5" name="Shape 372">
              <a:extLst>
                <a:ext uri="{FF2B5EF4-FFF2-40B4-BE49-F238E27FC236}">
                  <a16:creationId xmlns:a16="http://schemas.microsoft.com/office/drawing/2014/main" id="{119F25B6-BDE6-E24D-9E41-89C3CDA7D169}"/>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3">
              <a:extLst>
                <a:ext uri="{FF2B5EF4-FFF2-40B4-BE49-F238E27FC236}">
                  <a16:creationId xmlns:a16="http://schemas.microsoft.com/office/drawing/2014/main" id="{AA2F55B2-10CA-D580-007C-E72918849EB7}"/>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4">
              <a:extLst>
                <a:ext uri="{FF2B5EF4-FFF2-40B4-BE49-F238E27FC236}">
                  <a16:creationId xmlns:a16="http://schemas.microsoft.com/office/drawing/2014/main" id="{39BF831E-B664-47B3-D35B-586EE70DFB08}"/>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5">
              <a:extLst>
                <a:ext uri="{FF2B5EF4-FFF2-40B4-BE49-F238E27FC236}">
                  <a16:creationId xmlns:a16="http://schemas.microsoft.com/office/drawing/2014/main" id="{AA916958-46E5-550E-236F-5ED807CC5261}"/>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6">
              <a:extLst>
                <a:ext uri="{FF2B5EF4-FFF2-40B4-BE49-F238E27FC236}">
                  <a16:creationId xmlns:a16="http://schemas.microsoft.com/office/drawing/2014/main" id="{0A25D7AC-00E4-3CCC-B3F4-40F9BA3F9178}"/>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7">
              <a:extLst>
                <a:ext uri="{FF2B5EF4-FFF2-40B4-BE49-F238E27FC236}">
                  <a16:creationId xmlns:a16="http://schemas.microsoft.com/office/drawing/2014/main" id="{108948CF-30D7-F727-2ED2-7731D58C83B1}"/>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78">
              <a:extLst>
                <a:ext uri="{FF2B5EF4-FFF2-40B4-BE49-F238E27FC236}">
                  <a16:creationId xmlns:a16="http://schemas.microsoft.com/office/drawing/2014/main" id="{78046B0A-F65A-C9D9-9412-4BE7CA266A4F}"/>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79">
              <a:extLst>
                <a:ext uri="{FF2B5EF4-FFF2-40B4-BE49-F238E27FC236}">
                  <a16:creationId xmlns:a16="http://schemas.microsoft.com/office/drawing/2014/main" id="{811747AE-7D0F-C6A4-9B0D-2366B5960A54}"/>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0">
              <a:extLst>
                <a:ext uri="{FF2B5EF4-FFF2-40B4-BE49-F238E27FC236}">
                  <a16:creationId xmlns:a16="http://schemas.microsoft.com/office/drawing/2014/main" id="{16B65F6C-207A-C613-1129-DFA654017FD8}"/>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1">
              <a:extLst>
                <a:ext uri="{FF2B5EF4-FFF2-40B4-BE49-F238E27FC236}">
                  <a16:creationId xmlns:a16="http://schemas.microsoft.com/office/drawing/2014/main" id="{43FEF979-9F87-0C7F-BCA7-EA72E7E0E660}"/>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2">
              <a:extLst>
                <a:ext uri="{FF2B5EF4-FFF2-40B4-BE49-F238E27FC236}">
                  <a16:creationId xmlns:a16="http://schemas.microsoft.com/office/drawing/2014/main" id="{976DFC98-BAC9-09DC-E3C6-71C89100D6E0}"/>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3">
              <a:extLst>
                <a:ext uri="{FF2B5EF4-FFF2-40B4-BE49-F238E27FC236}">
                  <a16:creationId xmlns:a16="http://schemas.microsoft.com/office/drawing/2014/main" id="{8BD7A73A-EF78-0DD8-F5AD-D7705D55FCA0}"/>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4">
              <a:extLst>
                <a:ext uri="{FF2B5EF4-FFF2-40B4-BE49-F238E27FC236}">
                  <a16:creationId xmlns:a16="http://schemas.microsoft.com/office/drawing/2014/main" id="{0DA5A1AF-D150-B929-FB70-2AC3B10E77D1}"/>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5">
              <a:extLst>
                <a:ext uri="{FF2B5EF4-FFF2-40B4-BE49-F238E27FC236}">
                  <a16:creationId xmlns:a16="http://schemas.microsoft.com/office/drawing/2014/main" id="{8CA80EC3-71CF-1BCE-1788-E6EF9871FE37}"/>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6">
              <a:extLst>
                <a:ext uri="{FF2B5EF4-FFF2-40B4-BE49-F238E27FC236}">
                  <a16:creationId xmlns:a16="http://schemas.microsoft.com/office/drawing/2014/main" id="{EE6DA386-7CC5-CF33-05FB-C04B0CBA761D}"/>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7">
              <a:extLst>
                <a:ext uri="{FF2B5EF4-FFF2-40B4-BE49-F238E27FC236}">
                  <a16:creationId xmlns:a16="http://schemas.microsoft.com/office/drawing/2014/main" id="{F3E62301-4415-6251-2A6E-8BC7E919286E}"/>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88">
              <a:extLst>
                <a:ext uri="{FF2B5EF4-FFF2-40B4-BE49-F238E27FC236}">
                  <a16:creationId xmlns:a16="http://schemas.microsoft.com/office/drawing/2014/main" id="{56169DC7-1A85-A9D8-0DB4-433BF26D2BF4}"/>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89">
              <a:extLst>
                <a:ext uri="{FF2B5EF4-FFF2-40B4-BE49-F238E27FC236}">
                  <a16:creationId xmlns:a16="http://schemas.microsoft.com/office/drawing/2014/main" id="{A0D65DDC-5382-EEF3-4B10-331E67622696}"/>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0">
              <a:extLst>
                <a:ext uri="{FF2B5EF4-FFF2-40B4-BE49-F238E27FC236}">
                  <a16:creationId xmlns:a16="http://schemas.microsoft.com/office/drawing/2014/main" id="{081A3384-00A1-8F2E-9937-51B686C9D6F3}"/>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1">
              <a:extLst>
                <a:ext uri="{FF2B5EF4-FFF2-40B4-BE49-F238E27FC236}">
                  <a16:creationId xmlns:a16="http://schemas.microsoft.com/office/drawing/2014/main" id="{8C42F080-96E9-E508-B188-20B6273E8799}"/>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2">
              <a:extLst>
                <a:ext uri="{FF2B5EF4-FFF2-40B4-BE49-F238E27FC236}">
                  <a16:creationId xmlns:a16="http://schemas.microsoft.com/office/drawing/2014/main" id="{598B5C27-8A62-DF14-A634-2F4455FC9422}"/>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6" name="Shape 393">
              <a:extLst>
                <a:ext uri="{FF2B5EF4-FFF2-40B4-BE49-F238E27FC236}">
                  <a16:creationId xmlns:a16="http://schemas.microsoft.com/office/drawing/2014/main" id="{69FF1F6E-C539-C675-1D8A-C34EEA132A23}"/>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7" name="Shape 394">
              <a:extLst>
                <a:ext uri="{FF2B5EF4-FFF2-40B4-BE49-F238E27FC236}">
                  <a16:creationId xmlns:a16="http://schemas.microsoft.com/office/drawing/2014/main" id="{498706AC-08EB-C16E-E080-4789C496820F}"/>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5">
              <a:extLst>
                <a:ext uri="{FF2B5EF4-FFF2-40B4-BE49-F238E27FC236}">
                  <a16:creationId xmlns:a16="http://schemas.microsoft.com/office/drawing/2014/main" id="{40587AAC-CD30-305C-C7A1-657F61F610DF}"/>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6">
              <a:extLst>
                <a:ext uri="{FF2B5EF4-FFF2-40B4-BE49-F238E27FC236}">
                  <a16:creationId xmlns:a16="http://schemas.microsoft.com/office/drawing/2014/main" id="{ACB4A969-666D-32E0-53CD-705D3109A243}"/>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7">
              <a:extLst>
                <a:ext uri="{FF2B5EF4-FFF2-40B4-BE49-F238E27FC236}">
                  <a16:creationId xmlns:a16="http://schemas.microsoft.com/office/drawing/2014/main" id="{6E029AEB-FFA6-BD1A-6F52-FB69808C66A6}"/>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398">
              <a:extLst>
                <a:ext uri="{FF2B5EF4-FFF2-40B4-BE49-F238E27FC236}">
                  <a16:creationId xmlns:a16="http://schemas.microsoft.com/office/drawing/2014/main" id="{E05D7F5D-5F11-D4CF-B69D-D6852DFCB111}"/>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399">
              <a:extLst>
                <a:ext uri="{FF2B5EF4-FFF2-40B4-BE49-F238E27FC236}">
                  <a16:creationId xmlns:a16="http://schemas.microsoft.com/office/drawing/2014/main" id="{7FA367EC-4454-F3E8-9FC4-3C48017AD13D}"/>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0">
              <a:extLst>
                <a:ext uri="{FF2B5EF4-FFF2-40B4-BE49-F238E27FC236}">
                  <a16:creationId xmlns:a16="http://schemas.microsoft.com/office/drawing/2014/main" id="{2F98D51B-B4D3-DB19-311B-90A86C9420CF}"/>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1">
              <a:extLst>
                <a:ext uri="{FF2B5EF4-FFF2-40B4-BE49-F238E27FC236}">
                  <a16:creationId xmlns:a16="http://schemas.microsoft.com/office/drawing/2014/main" id="{07A25A2B-86F6-308B-04BD-38AF8737917E}"/>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2">
              <a:extLst>
                <a:ext uri="{FF2B5EF4-FFF2-40B4-BE49-F238E27FC236}">
                  <a16:creationId xmlns:a16="http://schemas.microsoft.com/office/drawing/2014/main" id="{E69BDD45-CF14-4EFF-69A1-832CA8D99AEF}"/>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3">
              <a:extLst>
                <a:ext uri="{FF2B5EF4-FFF2-40B4-BE49-F238E27FC236}">
                  <a16:creationId xmlns:a16="http://schemas.microsoft.com/office/drawing/2014/main" id="{492F908B-B153-8B8D-7DEE-6C78D6078C4A}"/>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4">
              <a:extLst>
                <a:ext uri="{FF2B5EF4-FFF2-40B4-BE49-F238E27FC236}">
                  <a16:creationId xmlns:a16="http://schemas.microsoft.com/office/drawing/2014/main" id="{1BDD074B-36D8-0FF3-44D0-AB9BCFC2016D}"/>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5">
              <a:extLst>
                <a:ext uri="{FF2B5EF4-FFF2-40B4-BE49-F238E27FC236}">
                  <a16:creationId xmlns:a16="http://schemas.microsoft.com/office/drawing/2014/main" id="{23F1A55F-4C66-974A-9E8E-26B124B07E87}"/>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6">
              <a:extLst>
                <a:ext uri="{FF2B5EF4-FFF2-40B4-BE49-F238E27FC236}">
                  <a16:creationId xmlns:a16="http://schemas.microsoft.com/office/drawing/2014/main" id="{D807329F-DFBA-D32F-5E9A-0065D0288BBB}"/>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7">
              <a:extLst>
                <a:ext uri="{FF2B5EF4-FFF2-40B4-BE49-F238E27FC236}">
                  <a16:creationId xmlns:a16="http://schemas.microsoft.com/office/drawing/2014/main" id="{925CEB86-718E-1F22-4048-D45EFE0D80AC}"/>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08">
              <a:extLst>
                <a:ext uri="{FF2B5EF4-FFF2-40B4-BE49-F238E27FC236}">
                  <a16:creationId xmlns:a16="http://schemas.microsoft.com/office/drawing/2014/main" id="{EEA5B27C-D8E1-A1BF-3169-6CE6ED8AD04D}"/>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09">
              <a:extLst>
                <a:ext uri="{FF2B5EF4-FFF2-40B4-BE49-F238E27FC236}">
                  <a16:creationId xmlns:a16="http://schemas.microsoft.com/office/drawing/2014/main" id="{58739BCA-EBBE-BBF3-6F9F-E164156D7F6F}"/>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0">
              <a:extLst>
                <a:ext uri="{FF2B5EF4-FFF2-40B4-BE49-F238E27FC236}">
                  <a16:creationId xmlns:a16="http://schemas.microsoft.com/office/drawing/2014/main" id="{8906DA80-E168-6B16-3919-A4EE5F1C49B6}"/>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1">
              <a:extLst>
                <a:ext uri="{FF2B5EF4-FFF2-40B4-BE49-F238E27FC236}">
                  <a16:creationId xmlns:a16="http://schemas.microsoft.com/office/drawing/2014/main" id="{4665C49E-3C65-4D85-EAC0-04D2E5975FCF}"/>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2">
              <a:extLst>
                <a:ext uri="{FF2B5EF4-FFF2-40B4-BE49-F238E27FC236}">
                  <a16:creationId xmlns:a16="http://schemas.microsoft.com/office/drawing/2014/main" id="{6B03905A-1944-1A08-2C15-A574BA337A82}"/>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3">
              <a:extLst>
                <a:ext uri="{FF2B5EF4-FFF2-40B4-BE49-F238E27FC236}">
                  <a16:creationId xmlns:a16="http://schemas.microsoft.com/office/drawing/2014/main" id="{B887A1EE-799A-7BC4-8C7F-7E2E66753B9B}"/>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4">
              <a:extLst>
                <a:ext uri="{FF2B5EF4-FFF2-40B4-BE49-F238E27FC236}">
                  <a16:creationId xmlns:a16="http://schemas.microsoft.com/office/drawing/2014/main" id="{C442AFB3-19F5-1B7D-4DC3-1BC5E670FBA9}"/>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5">
              <a:extLst>
                <a:ext uri="{FF2B5EF4-FFF2-40B4-BE49-F238E27FC236}">
                  <a16:creationId xmlns:a16="http://schemas.microsoft.com/office/drawing/2014/main" id="{3BE92297-1F48-6D55-13F7-626D2967E7E2}"/>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6">
              <a:extLst>
                <a:ext uri="{FF2B5EF4-FFF2-40B4-BE49-F238E27FC236}">
                  <a16:creationId xmlns:a16="http://schemas.microsoft.com/office/drawing/2014/main" id="{8A3492E2-0EEE-9DAA-237D-746BFABBCF4F}"/>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7">
              <a:extLst>
                <a:ext uri="{FF2B5EF4-FFF2-40B4-BE49-F238E27FC236}">
                  <a16:creationId xmlns:a16="http://schemas.microsoft.com/office/drawing/2014/main" id="{2AFE1917-493F-8A3D-D08E-1EC77DF7AEB6}"/>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18">
              <a:extLst>
                <a:ext uri="{FF2B5EF4-FFF2-40B4-BE49-F238E27FC236}">
                  <a16:creationId xmlns:a16="http://schemas.microsoft.com/office/drawing/2014/main" id="{691EB946-771F-9C29-DCBB-F37C3B9D72C1}"/>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19">
              <a:extLst>
                <a:ext uri="{FF2B5EF4-FFF2-40B4-BE49-F238E27FC236}">
                  <a16:creationId xmlns:a16="http://schemas.microsoft.com/office/drawing/2014/main" id="{E76A655E-6783-8F92-BAF1-B12B43695953}"/>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0">
              <a:extLst>
                <a:ext uri="{FF2B5EF4-FFF2-40B4-BE49-F238E27FC236}">
                  <a16:creationId xmlns:a16="http://schemas.microsoft.com/office/drawing/2014/main" id="{6E3FC0BC-D167-C6B8-AB18-70DA35BF86C8}"/>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1">
              <a:extLst>
                <a:ext uri="{FF2B5EF4-FFF2-40B4-BE49-F238E27FC236}">
                  <a16:creationId xmlns:a16="http://schemas.microsoft.com/office/drawing/2014/main" id="{2860A320-4E28-1E26-F7BB-27D294358762}"/>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2">
              <a:extLst>
                <a:ext uri="{FF2B5EF4-FFF2-40B4-BE49-F238E27FC236}">
                  <a16:creationId xmlns:a16="http://schemas.microsoft.com/office/drawing/2014/main" id="{21153B4D-649A-50EC-F390-EA5C2D61CB09}"/>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6" name="Shape 423">
              <a:extLst>
                <a:ext uri="{FF2B5EF4-FFF2-40B4-BE49-F238E27FC236}">
                  <a16:creationId xmlns:a16="http://schemas.microsoft.com/office/drawing/2014/main" id="{5FC2F0B3-325F-B732-37C6-84805FE72921}"/>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7" name="Shape 424">
              <a:extLst>
                <a:ext uri="{FF2B5EF4-FFF2-40B4-BE49-F238E27FC236}">
                  <a16:creationId xmlns:a16="http://schemas.microsoft.com/office/drawing/2014/main" id="{4DEDC6C5-CCBE-CAF5-F257-F5931911E9B3}"/>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8" name="TextBox 147">
            <a:extLst>
              <a:ext uri="{FF2B5EF4-FFF2-40B4-BE49-F238E27FC236}">
                <a16:creationId xmlns:a16="http://schemas.microsoft.com/office/drawing/2014/main" id="{C60467AA-CC4D-34A2-137F-B2F8097ED25A}"/>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804802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14405" y="3303456"/>
            <a:ext cx="2477595" cy="2367480"/>
          </a:xfrm>
          <a:prstGeom prst="rect">
            <a:avLst/>
          </a:prstGeom>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838200" y="2255124"/>
            <a:ext cx="9299728"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t>Every day your child will need to bring:</a:t>
            </a:r>
          </a:p>
          <a:p>
            <a:r>
              <a:rPr lang="en-GB" sz="2400" b="1" dirty="0">
                <a:solidFill>
                  <a:srgbClr val="002060"/>
                </a:solidFill>
              </a:rPr>
              <a:t>A book bag</a:t>
            </a:r>
          </a:p>
          <a:p>
            <a:r>
              <a:rPr lang="en-GB" sz="2400" b="1" dirty="0">
                <a:solidFill>
                  <a:srgbClr val="002060"/>
                </a:solidFill>
              </a:rPr>
              <a:t>A named drink bottle containing water</a:t>
            </a:r>
          </a:p>
          <a:p>
            <a:r>
              <a:rPr lang="en-GB" sz="2400" b="1" dirty="0">
                <a:solidFill>
                  <a:srgbClr val="002060"/>
                </a:solidFill>
              </a:rPr>
              <a:t>A coat</a:t>
            </a:r>
          </a:p>
          <a:p>
            <a:r>
              <a:rPr lang="en-GB" sz="2400" b="1" dirty="0">
                <a:solidFill>
                  <a:srgbClr val="002060"/>
                </a:solidFill>
              </a:rPr>
              <a:t>A change of clothes</a:t>
            </a:r>
          </a:p>
          <a:p>
            <a:r>
              <a:rPr lang="en-GB" sz="2400" b="1" dirty="0">
                <a:solidFill>
                  <a:srgbClr val="002060"/>
                </a:solidFill>
              </a:rPr>
              <a:t>Their reading record and reading book</a:t>
            </a:r>
          </a:p>
          <a:p>
            <a:r>
              <a:rPr lang="en-GB" sz="2400" b="1" dirty="0">
                <a:solidFill>
                  <a:srgbClr val="002060"/>
                </a:solidFill>
              </a:rPr>
              <a:t>PE kit</a:t>
            </a:r>
          </a:p>
          <a:p>
            <a:endParaRPr lang="en-GB" dirty="0"/>
          </a:p>
          <a:p>
            <a:pPr marL="0" indent="0">
              <a:buNone/>
            </a:pPr>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3830" y="1100092"/>
            <a:ext cx="3460652" cy="776357"/>
          </a:xfrm>
          <a:prstGeom prst="rect">
            <a:avLst/>
          </a:prstGeom>
        </p:spPr>
      </p:pic>
      <p:sp>
        <p:nvSpPr>
          <p:cNvPr id="10" name="TextBox 9"/>
          <p:cNvSpPr txBox="1"/>
          <p:nvPr/>
        </p:nvSpPr>
        <p:spPr>
          <a:xfrm>
            <a:off x="2" y="5827691"/>
            <a:ext cx="12192000" cy="1031051"/>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1100" dirty="0">
              <a:solidFill>
                <a:schemeClr val="bg1"/>
              </a:solidFill>
            </a:endParaRPr>
          </a:p>
          <a:p>
            <a:pPr algn="ctr"/>
            <a:r>
              <a:rPr lang="en-GB" dirty="0">
                <a:solidFill>
                  <a:schemeClr val="bg1"/>
                </a:solidFill>
              </a:rPr>
              <a:t>Please clearly label all parts of your child’s uniform, including PE kit, shoes, trainers, bags, coats, wellies, water bottles and lunchboxes.</a:t>
            </a:r>
          </a:p>
          <a:p>
            <a:pPr algn="ctr"/>
            <a:endParaRPr lang="en-GB" sz="1400" dirty="0">
              <a:solidFill>
                <a:schemeClr val="bg1"/>
              </a:solidFill>
            </a:endParaRPr>
          </a:p>
        </p:txBody>
      </p:sp>
      <p:grpSp>
        <p:nvGrpSpPr>
          <p:cNvPr id="12" name="Group 11">
            <a:extLst>
              <a:ext uri="{FF2B5EF4-FFF2-40B4-BE49-F238E27FC236}">
                <a16:creationId xmlns:a16="http://schemas.microsoft.com/office/drawing/2014/main" id="{FCDD001A-0927-4DE9-0EB4-16BAA78BF81D}"/>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9CA2CD48-1D6B-DFFC-71C1-8553E0803C89}"/>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23CF006A-CD42-3E29-5863-184F089DB6AB}"/>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1DD097E8-4385-FA68-49FA-1908009621FD}"/>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D16CBDEE-D4A1-E1D2-ED67-834B47EB7309}"/>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65A53098-05F9-A4BE-DFC5-675390363DE2}"/>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95388743-C3D9-0A10-C198-935A21BF40A3}"/>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1B4EAE06-80C2-0451-6C0C-B1E117D3975E}"/>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56751CEB-F7A3-ED7A-DDF7-2B4A3E0FFD99}"/>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424B3412-B44C-DB36-CDB5-B69795BE9335}"/>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35604902-0988-D8D7-F6A6-A45D352DED7E}"/>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1C7A4F9B-E4F4-D531-4F57-99062A3EE95D}"/>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D8DEB8B5-BE14-5847-AF8B-9C7ABD9641E6}"/>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AAC894EB-26A5-22B7-4430-F97D108B546B}"/>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5F675E1D-B28A-21F4-A5AD-A93D53F0957E}"/>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6DEEE763-4FAC-3F3D-6B6A-1F2309303DAD}"/>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603473FF-2383-030A-B98D-C53BAB0DB3A2}"/>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3454DC8D-FB8D-A902-35B4-CDE9084CA081}"/>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21604AD2-67FF-4E62-3B86-EDFFFAADAC9A}"/>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C60533C5-3267-FBF7-446C-BB94AF860822}"/>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8B2FC173-9B45-ED8A-24A4-6FE1FB8D6788}"/>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3952067B-0CC3-59DE-84E5-C6DEF640F307}"/>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BFC98B29-FE21-2410-91D3-CAA5F6E8DA8C}"/>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B4C807FA-D4BA-F18E-AC8A-3AD1D98AAA56}"/>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BA3331ED-009F-C109-FE5F-C60C015C9E31}"/>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12838014-9AEA-F7CB-9C1D-19CA2C92792D}"/>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D2DF088A-849A-CAB7-A51C-1BF34AA629FE}"/>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2742A129-50B8-9BD5-FFC7-ED6E5227FEFA}"/>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6BFBD01C-E363-EF32-AC41-A8BCE417CA2A}"/>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ACF624FC-5D8E-498E-5057-6F67B2ACB3E5}"/>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C9A980B2-5468-3DDF-C01D-843BE2C02164}"/>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482272EF-F7DA-E5BA-DD25-F2ACB60EEF7D}"/>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8C3FEB56-72DA-17FD-65B6-796AC7027FC9}"/>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962008C1-4134-18E0-46D3-15EA39237C4C}"/>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6D5DBF2E-7601-C295-F38D-71640363894D}"/>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23BD3106-9A76-AAFB-CB13-016E4C08FC3B}"/>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64391D01-79AB-76D9-FEC2-EE10AFFE468E}"/>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2B693C2D-7055-A8F9-0716-0C3599AD354B}"/>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50440914-897C-A5F3-12D9-BBAAA6E95595}"/>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B4EA801B-CC3B-6221-DD8B-A6205F4E769C}"/>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2F6B14DF-D76D-AB52-8FB4-7A32814D8C42}"/>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99704C8A-5967-6FA2-E8BC-4B9BA84C28E8}"/>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3F5BE9D7-1F27-0217-A6B9-E68D88FAAE01}"/>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B66CD5D7-B02A-1DBF-BB10-E3E7716848CC}"/>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6BD61FC1-9AA6-5AEA-CE1A-D7E704470D4D}"/>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B146D83B-2979-757F-7549-7362EDFD0AAD}"/>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56B21A49-1248-8928-AE1F-38DD7FA1437D}"/>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7714597A-5AC0-6C0D-0357-64D41E493DEF}"/>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8F5388D0-2B34-AF75-E52A-D4158767A073}"/>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BFA1223F-5F97-69AE-F283-63F2ED752D31}"/>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E36DFB2E-D5F4-6AE4-8575-CD636A469C43}"/>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D61F614E-838A-73B9-4B4C-43549AEF6E94}"/>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05CBA816-1E57-FB48-6B90-72967EBE31D7}"/>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3DC39FD4-48EE-8661-275F-AD83BFBC82B4}"/>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5CA69728-B0CA-1974-CC7E-3A2BB6FC8B5C}"/>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D96F2696-BF14-F941-1576-FE47AD9667B0}"/>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3EC753E0-A6A6-97BE-A4AB-21FE5FC8D3CE}"/>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D029EDF5-9E33-D607-81BA-04070ED1C2EC}"/>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ABE6F380-634E-46E5-069D-837EE75172CB}"/>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F61D0F28-DC6A-883B-4869-897F7D4E2803}"/>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3B3F98BC-55C2-DCE3-7A75-E1455E4B9110}"/>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E1BB326C-9A0D-2DB6-CF77-A11D256B46AA}"/>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131EF08C-2FAD-0FAA-B159-2882718D8F4C}"/>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32295D8F-AE62-ED69-8D25-F0DA83C2B894}"/>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3778F07F-7A38-BE70-DA42-1FE2B703C6AB}"/>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FE995811-4B72-9698-CAB0-5718AFC3D65A}"/>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25255AD6-988A-37BA-1F96-1E06555CF419}"/>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D0F7D3FE-495E-2C14-EA27-82AF23E81001}"/>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AD9F7D9D-9AD2-9B77-2BE0-03E1CFEBDC83}"/>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F38E3783-2DF9-A850-4FD6-C724972350EC}"/>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F971B391-C2BD-90EB-4E9B-A5294946BBBF}"/>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C57DDCDD-760C-168A-8195-2220F92B7119}"/>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C7464ED6-75BA-EBB2-5C66-5A44B1780037}"/>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242187E6-D439-7B6D-20A7-BD5BDCDF3C76}"/>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A41E5CC9-FAF6-7434-E8FF-E599D7EA967F}"/>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10EE6496-CC95-950B-5962-D06973E0A9CD}"/>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59F7F82C-71D6-086C-57D8-527231807395}"/>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971757A9-D7C8-D6EA-7F02-E111323BE5FC}"/>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BAD08FED-AB58-AFC1-75D4-5A00C1E726A9}"/>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38EE3D9A-17A7-A4E4-AA06-7ACA4A8BC796}"/>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D267217C-E3CE-2527-0FF2-798940CC3E88}"/>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1727CE45-B27F-15C7-D471-D65EE5DC1005}"/>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EF5B09B9-5EFE-D369-2174-5A24D901ADCF}"/>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6F2C1001-F528-4F1D-E274-EC1E4C13212F}"/>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D14FDA95-4F6E-8BEB-D62A-77B3F4178336}"/>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C26B1424-839C-DA52-E920-3D04EC2E871D}"/>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B1CC6E26-78FE-D81B-9EE0-7CC2971F888D}"/>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07155404-A65F-84FC-5BF4-4C9497506A5E}"/>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217BDE8D-6F57-9DDF-7974-06FB70918192}"/>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AEA6B56F-CE80-06C2-C5C6-8F2564C4D4A4}"/>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BCD6B620-F0D5-AB82-6B53-CD90E70DE463}"/>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6C641004-CAA7-43B2-E481-4F0FD656CE20}"/>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F96F2F93-5CAF-1194-5E26-EA1F6D77740A}"/>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8239400F-547A-B977-EA83-5BD23D464094}"/>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EC1B235F-D9ED-EA62-0659-484706FFC23D}"/>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389C3E47-90C8-3957-3DEA-9F7702F30591}"/>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57EEAAC7-0C24-B78D-B7A8-60C6ABC666D9}"/>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05854099-DF2C-F2DF-67F5-64ACFCBD01CD}"/>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644C4D0A-E2C8-E99B-E52B-DAFBD5C1019B}"/>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143442F0-731F-8469-4E05-7E532C64A44B}"/>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B4AE168B-22D2-A886-2B6F-0DCB08D25CDA}"/>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754FA2A1-BA60-1A7F-6B4A-4C097C309C17}"/>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79A26949-C8EE-225A-B91F-8850678EB03D}"/>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D4784FAA-5BDD-18D1-E61E-3A7A78071CDD}"/>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96605482-C0C8-B21C-373C-E0019F3B0419}"/>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DA04BB02-EA73-65B9-100F-3B358445022B}"/>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07A65C62-C99D-B137-DD9D-3C38B9D15F55}"/>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47369DB2-7142-182B-ABD9-A182052E3272}"/>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C648439A-B5E0-DCBC-DF71-CC732BAC4DE5}"/>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33607467-5663-1417-5B7A-F680CAE4FD6C}"/>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BFD4E330-BE70-8ADD-0C19-020E50E90DF7}"/>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78935421-D31A-B834-3754-9C9D2989DA67}"/>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B815EAB7-60D7-A62F-7B1B-3DDDFD807DEC}"/>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11A1FBF5-61E8-1B51-BFA5-B7390E2DD075}"/>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1A0C7D20-110E-7C28-F04E-FDBDEB65620C}"/>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7CDC5ED9-CA07-F8D1-FD2D-B694A645318D}"/>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F05FAAD2-51AE-D5E2-1F64-66A6E6B6A6AD}"/>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608E8D2A-AC5A-941D-B0B5-7E9E7ADAE626}"/>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6D4B5683-63E1-F5C9-8BA3-E149E2958760}"/>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3961CF8B-2A26-193F-ED4F-ABAC2AA7C4D4}"/>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2855A8C8-79F7-CFF4-678D-C064C3994D4A}"/>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739FD45F-4B30-2DFF-73F7-AE5FA0F605DD}"/>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FC4CC33F-A48E-4636-97DB-3A7AE1331F8D}"/>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36EC91A6-FE11-F838-222E-A4FFFDC27921}"/>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96A8D079-740A-A904-EA78-06631DEAC1E5}"/>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DECF9809-9FA1-0844-138B-76B96A0F2467}"/>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92516883-904A-3283-30BB-2A215DE8F9C0}"/>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7AA2A9A3-484F-6BA7-EBDC-72F0D2F51D97}"/>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3E70240C-0016-5587-AB72-BB6A9B0EE19C}"/>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7C14328C-2763-67FD-F244-4C466A0F7F5D}"/>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4FCEC973-4C1E-BE8C-4BEC-83FB50394F64}"/>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CB65AB78-E226-2C3B-CB1F-E159812A1351}"/>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36C0DE85-6664-E6A2-06E8-8CF8D531D7EA}"/>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39E449F6-CFD3-EB09-62D6-4E4BC1A20564}"/>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9641459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457200" y="1848044"/>
            <a:ext cx="7950542"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t>Children in EYFS and Key Stage 1 (year 1 and 2) are entitled to free school meals. These are provided by </a:t>
            </a:r>
            <a:r>
              <a:rPr lang="en-GB" sz="2400" b="1" dirty="0" err="1"/>
              <a:t>Kidz</a:t>
            </a:r>
            <a:r>
              <a:rPr lang="en-GB" sz="2400" b="1" dirty="0"/>
              <a:t> Kitchen. You will be given information about how to access their online ordering system to enable you to choose your child’s meals each day.</a:t>
            </a:r>
          </a:p>
          <a:p>
            <a:pPr marL="0" indent="0">
              <a:buNone/>
            </a:pPr>
            <a:endParaRPr lang="en-GB" sz="1100" b="1" dirty="0"/>
          </a:p>
          <a:p>
            <a:pPr marL="0" indent="0">
              <a:buNone/>
            </a:pPr>
            <a:r>
              <a:rPr lang="en-GB" sz="2400" b="1" dirty="0">
                <a:solidFill>
                  <a:srgbClr val="002060"/>
                </a:solidFill>
              </a:rPr>
              <a:t>We do encourage you and your child to take advantage of this free service, however, you can choose to send your child in with a healthy packed lunch instead. This should be sent in a named lunch box. </a:t>
            </a:r>
          </a:p>
          <a:p>
            <a:pPr marL="0" indent="0">
              <a:buNone/>
            </a:pPr>
            <a:r>
              <a:rPr lang="en-GB" sz="2400" b="1" dirty="0">
                <a:solidFill>
                  <a:srgbClr val="002060"/>
                </a:solidFill>
              </a:rPr>
              <a:t>Children are also given a healthy snack and milk during the day.</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5479" y="951449"/>
            <a:ext cx="3517260" cy="789058"/>
          </a:xfrm>
          <a:prstGeom prst="rect">
            <a:avLst/>
          </a:prstGeom>
        </p:spPr>
      </p:pic>
      <p:sp>
        <p:nvSpPr>
          <p:cNvPr id="11" name="TextBox 10"/>
          <p:cNvSpPr txBox="1"/>
          <p:nvPr/>
        </p:nvSpPr>
        <p:spPr>
          <a:xfrm>
            <a:off x="1" y="6112471"/>
            <a:ext cx="12192000" cy="754053"/>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spAutoFit/>
          </a:bodyPr>
          <a:lstStyle/>
          <a:p>
            <a:endParaRPr lang="en-GB" sz="1100" dirty="0">
              <a:solidFill>
                <a:schemeClr val="bg1"/>
              </a:solidFill>
            </a:endParaRPr>
          </a:p>
          <a:p>
            <a:pPr algn="ctr"/>
            <a:r>
              <a:rPr lang="en-GB" dirty="0">
                <a:solidFill>
                  <a:schemeClr val="bg1"/>
                </a:solidFill>
              </a:rPr>
              <a:t>Please visit </a:t>
            </a:r>
            <a:r>
              <a:rPr lang="en-GB" dirty="0">
                <a:hlinkClick r:id="rId3"/>
              </a:rPr>
              <a:t>https://kidzkitchen.co.uk/</a:t>
            </a:r>
            <a:r>
              <a:rPr lang="en-GB" dirty="0"/>
              <a:t> </a:t>
            </a:r>
            <a:r>
              <a:rPr lang="en-GB" dirty="0">
                <a:solidFill>
                  <a:schemeClr val="bg1"/>
                </a:solidFill>
              </a:rPr>
              <a:t>for more information.</a:t>
            </a:r>
          </a:p>
          <a:p>
            <a:pPr algn="ctr"/>
            <a:endParaRPr lang="en-GB" sz="1400" dirty="0">
              <a:solidFill>
                <a:schemeClr val="bg1"/>
              </a:solidFill>
            </a:endParaRPr>
          </a:p>
        </p:txBody>
      </p:sp>
      <p:pic>
        <p:nvPicPr>
          <p:cNvPr id="2052" name="Picture 4" descr="We make lunches that kids love!">
            <a:extLst>
              <a:ext uri="{FF2B5EF4-FFF2-40B4-BE49-F238E27FC236}">
                <a16:creationId xmlns:a16="http://schemas.microsoft.com/office/drawing/2014/main" id="{0BD6BAAB-19B9-132F-780B-74550BDCCB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5670" y="2356516"/>
            <a:ext cx="3646691" cy="2051264"/>
          </a:xfrm>
          <a:prstGeom prst="rect">
            <a:avLst/>
          </a:prstGeom>
          <a:solidFill>
            <a:schemeClr val="accent1">
              <a:lumMod val="75000"/>
            </a:schemeClr>
          </a:solidFill>
        </p:spPr>
      </p:pic>
      <p:grpSp>
        <p:nvGrpSpPr>
          <p:cNvPr id="14" name="Group 13">
            <a:extLst>
              <a:ext uri="{FF2B5EF4-FFF2-40B4-BE49-F238E27FC236}">
                <a16:creationId xmlns:a16="http://schemas.microsoft.com/office/drawing/2014/main" id="{1BD6E0EC-FEAF-B09E-037F-1DB2F26065BA}"/>
              </a:ext>
            </a:extLst>
          </p:cNvPr>
          <p:cNvGrpSpPr/>
          <p:nvPr/>
        </p:nvGrpSpPr>
        <p:grpSpPr>
          <a:xfrm>
            <a:off x="261121" y="71401"/>
            <a:ext cx="2446139" cy="1337225"/>
            <a:chOff x="0" y="0"/>
            <a:chExt cx="1895390" cy="1001941"/>
          </a:xfrm>
        </p:grpSpPr>
        <p:sp>
          <p:nvSpPr>
            <p:cNvPr id="15" name="Shape 296">
              <a:extLst>
                <a:ext uri="{FF2B5EF4-FFF2-40B4-BE49-F238E27FC236}">
                  <a16:creationId xmlns:a16="http://schemas.microsoft.com/office/drawing/2014/main" id="{369918B6-A82C-A935-5695-98C2DE09C474}"/>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7">
              <a:extLst>
                <a:ext uri="{FF2B5EF4-FFF2-40B4-BE49-F238E27FC236}">
                  <a16:creationId xmlns:a16="http://schemas.microsoft.com/office/drawing/2014/main" id="{66B8C667-3EE5-939E-F5B1-257E4DBFCBA6}"/>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8">
              <a:extLst>
                <a:ext uri="{FF2B5EF4-FFF2-40B4-BE49-F238E27FC236}">
                  <a16:creationId xmlns:a16="http://schemas.microsoft.com/office/drawing/2014/main" id="{1F4539E4-5B6D-8468-0191-5406DA9DBCE4}"/>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299">
              <a:extLst>
                <a:ext uri="{FF2B5EF4-FFF2-40B4-BE49-F238E27FC236}">
                  <a16:creationId xmlns:a16="http://schemas.microsoft.com/office/drawing/2014/main" id="{9FEEA1EE-A426-8631-96F6-5C77BCA12342}"/>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0">
              <a:extLst>
                <a:ext uri="{FF2B5EF4-FFF2-40B4-BE49-F238E27FC236}">
                  <a16:creationId xmlns:a16="http://schemas.microsoft.com/office/drawing/2014/main" id="{3089C5C0-F937-8DAA-9916-8F13D6E480FB}"/>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1">
              <a:extLst>
                <a:ext uri="{FF2B5EF4-FFF2-40B4-BE49-F238E27FC236}">
                  <a16:creationId xmlns:a16="http://schemas.microsoft.com/office/drawing/2014/main" id="{ECC2886C-04E6-5594-3A68-A3534733107D}"/>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2">
              <a:extLst>
                <a:ext uri="{FF2B5EF4-FFF2-40B4-BE49-F238E27FC236}">
                  <a16:creationId xmlns:a16="http://schemas.microsoft.com/office/drawing/2014/main" id="{09D50D01-676F-C9B6-AA13-65C7FEB4CA9A}"/>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3">
              <a:extLst>
                <a:ext uri="{FF2B5EF4-FFF2-40B4-BE49-F238E27FC236}">
                  <a16:creationId xmlns:a16="http://schemas.microsoft.com/office/drawing/2014/main" id="{DFC5CA73-3CCC-26C3-09DC-42481B4393E2}"/>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4">
              <a:extLst>
                <a:ext uri="{FF2B5EF4-FFF2-40B4-BE49-F238E27FC236}">
                  <a16:creationId xmlns:a16="http://schemas.microsoft.com/office/drawing/2014/main" id="{95BE5EAD-752C-3627-243B-2A5CAF8A1AFF}"/>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5">
              <a:extLst>
                <a:ext uri="{FF2B5EF4-FFF2-40B4-BE49-F238E27FC236}">
                  <a16:creationId xmlns:a16="http://schemas.microsoft.com/office/drawing/2014/main" id="{1EFD3B7D-1F9F-90C0-60ED-1CCE88B0DA82}"/>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6">
              <a:extLst>
                <a:ext uri="{FF2B5EF4-FFF2-40B4-BE49-F238E27FC236}">
                  <a16:creationId xmlns:a16="http://schemas.microsoft.com/office/drawing/2014/main" id="{20C02A22-1D1B-8879-01B7-19B44BEB1820}"/>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7">
              <a:extLst>
                <a:ext uri="{FF2B5EF4-FFF2-40B4-BE49-F238E27FC236}">
                  <a16:creationId xmlns:a16="http://schemas.microsoft.com/office/drawing/2014/main" id="{9E9CA5EB-EC8E-EF63-E424-7F07596CE660}"/>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8">
              <a:extLst>
                <a:ext uri="{FF2B5EF4-FFF2-40B4-BE49-F238E27FC236}">
                  <a16:creationId xmlns:a16="http://schemas.microsoft.com/office/drawing/2014/main" id="{5EB37162-6C58-0E50-4403-C5FCDA54691F}"/>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09">
              <a:extLst>
                <a:ext uri="{FF2B5EF4-FFF2-40B4-BE49-F238E27FC236}">
                  <a16:creationId xmlns:a16="http://schemas.microsoft.com/office/drawing/2014/main" id="{25A7D224-4476-D2EB-7809-10CB64B49062}"/>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0">
              <a:extLst>
                <a:ext uri="{FF2B5EF4-FFF2-40B4-BE49-F238E27FC236}">
                  <a16:creationId xmlns:a16="http://schemas.microsoft.com/office/drawing/2014/main" id="{E7832CEB-1379-6B71-FDE3-C3D7406A29A1}"/>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1">
              <a:extLst>
                <a:ext uri="{FF2B5EF4-FFF2-40B4-BE49-F238E27FC236}">
                  <a16:creationId xmlns:a16="http://schemas.microsoft.com/office/drawing/2014/main" id="{6A10E417-D285-E8F8-0962-8E1C0AB0B12E}"/>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2">
              <a:extLst>
                <a:ext uri="{FF2B5EF4-FFF2-40B4-BE49-F238E27FC236}">
                  <a16:creationId xmlns:a16="http://schemas.microsoft.com/office/drawing/2014/main" id="{7839585B-AE3C-EDC6-049F-FDACB330B3D6}"/>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3">
              <a:extLst>
                <a:ext uri="{FF2B5EF4-FFF2-40B4-BE49-F238E27FC236}">
                  <a16:creationId xmlns:a16="http://schemas.microsoft.com/office/drawing/2014/main" id="{F655C78B-E8EF-9008-2DAD-E0D2579C1A44}"/>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4">
              <a:extLst>
                <a:ext uri="{FF2B5EF4-FFF2-40B4-BE49-F238E27FC236}">
                  <a16:creationId xmlns:a16="http://schemas.microsoft.com/office/drawing/2014/main" id="{FB8A76A4-813A-CCD3-0D76-7E616A9C13A2}"/>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5">
              <a:extLst>
                <a:ext uri="{FF2B5EF4-FFF2-40B4-BE49-F238E27FC236}">
                  <a16:creationId xmlns:a16="http://schemas.microsoft.com/office/drawing/2014/main" id="{08AA010B-FDC3-5221-8FFB-A339B0493CA9}"/>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6">
              <a:extLst>
                <a:ext uri="{FF2B5EF4-FFF2-40B4-BE49-F238E27FC236}">
                  <a16:creationId xmlns:a16="http://schemas.microsoft.com/office/drawing/2014/main" id="{03619647-D1A1-2864-C710-60D985ACFB60}"/>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7">
              <a:extLst>
                <a:ext uri="{FF2B5EF4-FFF2-40B4-BE49-F238E27FC236}">
                  <a16:creationId xmlns:a16="http://schemas.microsoft.com/office/drawing/2014/main" id="{35C516C9-0729-34EE-80EE-2F315906CD0E}"/>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8">
              <a:extLst>
                <a:ext uri="{FF2B5EF4-FFF2-40B4-BE49-F238E27FC236}">
                  <a16:creationId xmlns:a16="http://schemas.microsoft.com/office/drawing/2014/main" id="{CD03C0F9-FAE9-4989-4ED4-0F25268F44CA}"/>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19">
              <a:extLst>
                <a:ext uri="{FF2B5EF4-FFF2-40B4-BE49-F238E27FC236}">
                  <a16:creationId xmlns:a16="http://schemas.microsoft.com/office/drawing/2014/main" id="{466258E7-0B60-CA51-AC49-8C62DF99047E}"/>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0">
              <a:extLst>
                <a:ext uri="{FF2B5EF4-FFF2-40B4-BE49-F238E27FC236}">
                  <a16:creationId xmlns:a16="http://schemas.microsoft.com/office/drawing/2014/main" id="{8C7CA688-4AF0-DC52-352E-1FDCDF415683}"/>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1">
              <a:extLst>
                <a:ext uri="{FF2B5EF4-FFF2-40B4-BE49-F238E27FC236}">
                  <a16:creationId xmlns:a16="http://schemas.microsoft.com/office/drawing/2014/main" id="{2092F519-7920-E8B6-C734-B7E3EBE87B63}"/>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2">
              <a:extLst>
                <a:ext uri="{FF2B5EF4-FFF2-40B4-BE49-F238E27FC236}">
                  <a16:creationId xmlns:a16="http://schemas.microsoft.com/office/drawing/2014/main" id="{317D75E9-BBF9-2E72-1F76-2FFE3E36EBB0}"/>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3">
              <a:extLst>
                <a:ext uri="{FF2B5EF4-FFF2-40B4-BE49-F238E27FC236}">
                  <a16:creationId xmlns:a16="http://schemas.microsoft.com/office/drawing/2014/main" id="{C7A0DB4D-03CB-BCCA-4903-6793A29C213F}"/>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4">
              <a:extLst>
                <a:ext uri="{FF2B5EF4-FFF2-40B4-BE49-F238E27FC236}">
                  <a16:creationId xmlns:a16="http://schemas.microsoft.com/office/drawing/2014/main" id="{2E272FBA-D68D-4B23-F8F2-D6D5014E205C}"/>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5">
              <a:extLst>
                <a:ext uri="{FF2B5EF4-FFF2-40B4-BE49-F238E27FC236}">
                  <a16:creationId xmlns:a16="http://schemas.microsoft.com/office/drawing/2014/main" id="{0931D633-4AE0-D5BC-A0F9-1E3D76B9FB7F}"/>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6">
              <a:extLst>
                <a:ext uri="{FF2B5EF4-FFF2-40B4-BE49-F238E27FC236}">
                  <a16:creationId xmlns:a16="http://schemas.microsoft.com/office/drawing/2014/main" id="{2DC6B886-3FF7-2696-F29B-93A5A1891475}"/>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7">
              <a:extLst>
                <a:ext uri="{FF2B5EF4-FFF2-40B4-BE49-F238E27FC236}">
                  <a16:creationId xmlns:a16="http://schemas.microsoft.com/office/drawing/2014/main" id="{761A0777-F97E-48B6-953D-B65B83E36795}"/>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328">
              <a:extLst>
                <a:ext uri="{FF2B5EF4-FFF2-40B4-BE49-F238E27FC236}">
                  <a16:creationId xmlns:a16="http://schemas.microsoft.com/office/drawing/2014/main" id="{10A2ED6D-A2A4-C82B-0F32-8D54E0C22644}"/>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7">
              <a:extLst>
                <a:ext uri="{FF2B5EF4-FFF2-40B4-BE49-F238E27FC236}">
                  <a16:creationId xmlns:a16="http://schemas.microsoft.com/office/drawing/2014/main" id="{FD5F9216-4227-781F-7336-4FB26BA5C8F9}"/>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8">
              <a:extLst>
                <a:ext uri="{FF2B5EF4-FFF2-40B4-BE49-F238E27FC236}">
                  <a16:creationId xmlns:a16="http://schemas.microsoft.com/office/drawing/2014/main" id="{3A90A102-CFE4-D86C-9FB5-CE590DDB05D0}"/>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59">
              <a:extLst>
                <a:ext uri="{FF2B5EF4-FFF2-40B4-BE49-F238E27FC236}">
                  <a16:creationId xmlns:a16="http://schemas.microsoft.com/office/drawing/2014/main" id="{68682B62-52B6-3A97-4B69-27B45927A82A}"/>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1460">
              <a:extLst>
                <a:ext uri="{FF2B5EF4-FFF2-40B4-BE49-F238E27FC236}">
                  <a16:creationId xmlns:a16="http://schemas.microsoft.com/office/drawing/2014/main" id="{DF252560-04EE-AEEE-1C50-2F22E4CD1FE3}"/>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0">
              <a:extLst>
                <a:ext uri="{FF2B5EF4-FFF2-40B4-BE49-F238E27FC236}">
                  <a16:creationId xmlns:a16="http://schemas.microsoft.com/office/drawing/2014/main" id="{FF0AE8BE-4448-CD6F-83C1-1EB235578ABF}"/>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1">
              <a:extLst>
                <a:ext uri="{FF2B5EF4-FFF2-40B4-BE49-F238E27FC236}">
                  <a16:creationId xmlns:a16="http://schemas.microsoft.com/office/drawing/2014/main" id="{53F81177-8D2D-582C-A838-93AD3C93E1BC}"/>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2">
              <a:extLst>
                <a:ext uri="{FF2B5EF4-FFF2-40B4-BE49-F238E27FC236}">
                  <a16:creationId xmlns:a16="http://schemas.microsoft.com/office/drawing/2014/main" id="{C97538D3-E5A7-FDCB-66E6-875A29742575}"/>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3">
              <a:extLst>
                <a:ext uri="{FF2B5EF4-FFF2-40B4-BE49-F238E27FC236}">
                  <a16:creationId xmlns:a16="http://schemas.microsoft.com/office/drawing/2014/main" id="{D5480448-B0D1-4094-1474-11208CE80849}"/>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4">
              <a:extLst>
                <a:ext uri="{FF2B5EF4-FFF2-40B4-BE49-F238E27FC236}">
                  <a16:creationId xmlns:a16="http://schemas.microsoft.com/office/drawing/2014/main" id="{EA645FA0-CA96-EE1E-B94E-0EA904B5DD6B}"/>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5">
              <a:extLst>
                <a:ext uri="{FF2B5EF4-FFF2-40B4-BE49-F238E27FC236}">
                  <a16:creationId xmlns:a16="http://schemas.microsoft.com/office/drawing/2014/main" id="{1528DDB7-8B4D-A08C-8240-B807287DB357}"/>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6">
              <a:extLst>
                <a:ext uri="{FF2B5EF4-FFF2-40B4-BE49-F238E27FC236}">
                  <a16:creationId xmlns:a16="http://schemas.microsoft.com/office/drawing/2014/main" id="{5F0309CD-6EEF-D773-A4D4-EC7AED1DE85C}"/>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7">
              <a:extLst>
                <a:ext uri="{FF2B5EF4-FFF2-40B4-BE49-F238E27FC236}">
                  <a16:creationId xmlns:a16="http://schemas.microsoft.com/office/drawing/2014/main" id="{6DE7BC27-7AB2-6875-21EB-17B65ACBBD53}"/>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8">
              <a:extLst>
                <a:ext uri="{FF2B5EF4-FFF2-40B4-BE49-F238E27FC236}">
                  <a16:creationId xmlns:a16="http://schemas.microsoft.com/office/drawing/2014/main" id="{EC05CAFB-348D-851A-9F18-F10F23660745}"/>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39">
              <a:extLst>
                <a:ext uri="{FF2B5EF4-FFF2-40B4-BE49-F238E27FC236}">
                  <a16:creationId xmlns:a16="http://schemas.microsoft.com/office/drawing/2014/main" id="{26D4C2D0-5F55-10B7-2795-F4CCA079B66F}"/>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0">
              <a:extLst>
                <a:ext uri="{FF2B5EF4-FFF2-40B4-BE49-F238E27FC236}">
                  <a16:creationId xmlns:a16="http://schemas.microsoft.com/office/drawing/2014/main" id="{5EA65BD5-76A0-11E0-77F3-CD25947501F6}"/>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1">
              <a:extLst>
                <a:ext uri="{FF2B5EF4-FFF2-40B4-BE49-F238E27FC236}">
                  <a16:creationId xmlns:a16="http://schemas.microsoft.com/office/drawing/2014/main" id="{43E854AC-0BFF-6F44-9466-6F8E01BBC826}"/>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2">
              <a:extLst>
                <a:ext uri="{FF2B5EF4-FFF2-40B4-BE49-F238E27FC236}">
                  <a16:creationId xmlns:a16="http://schemas.microsoft.com/office/drawing/2014/main" id="{D4FC65DE-01BA-3F56-B580-F004A180F153}"/>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3">
              <a:extLst>
                <a:ext uri="{FF2B5EF4-FFF2-40B4-BE49-F238E27FC236}">
                  <a16:creationId xmlns:a16="http://schemas.microsoft.com/office/drawing/2014/main" id="{68E58D95-5496-00A7-1D72-08A3D59ED741}"/>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4">
              <a:extLst>
                <a:ext uri="{FF2B5EF4-FFF2-40B4-BE49-F238E27FC236}">
                  <a16:creationId xmlns:a16="http://schemas.microsoft.com/office/drawing/2014/main" id="{D81AEB62-069D-4C1B-BB2E-734ED02DAA33}"/>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5">
              <a:extLst>
                <a:ext uri="{FF2B5EF4-FFF2-40B4-BE49-F238E27FC236}">
                  <a16:creationId xmlns:a16="http://schemas.microsoft.com/office/drawing/2014/main" id="{9616B619-35B1-9D07-2EAF-AC9B03A6DAB6}"/>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6">
              <a:extLst>
                <a:ext uri="{FF2B5EF4-FFF2-40B4-BE49-F238E27FC236}">
                  <a16:creationId xmlns:a16="http://schemas.microsoft.com/office/drawing/2014/main" id="{78893970-809E-5D2E-CD7F-378ED0E16003}"/>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7">
              <a:extLst>
                <a:ext uri="{FF2B5EF4-FFF2-40B4-BE49-F238E27FC236}">
                  <a16:creationId xmlns:a16="http://schemas.microsoft.com/office/drawing/2014/main" id="{C9C0DA0A-E9EF-43A9-0B6E-7F470E4C8F9F}"/>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8">
              <a:extLst>
                <a:ext uri="{FF2B5EF4-FFF2-40B4-BE49-F238E27FC236}">
                  <a16:creationId xmlns:a16="http://schemas.microsoft.com/office/drawing/2014/main" id="{8FE91BB1-53DF-F539-B142-8CB155D55991}"/>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49">
              <a:extLst>
                <a:ext uri="{FF2B5EF4-FFF2-40B4-BE49-F238E27FC236}">
                  <a16:creationId xmlns:a16="http://schemas.microsoft.com/office/drawing/2014/main" id="{3988AC5B-9C66-3038-62AB-F9F880D00579}"/>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0">
              <a:extLst>
                <a:ext uri="{FF2B5EF4-FFF2-40B4-BE49-F238E27FC236}">
                  <a16:creationId xmlns:a16="http://schemas.microsoft.com/office/drawing/2014/main" id="{3CB706E0-F8D6-5923-A083-2107960233FA}"/>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1">
              <a:extLst>
                <a:ext uri="{FF2B5EF4-FFF2-40B4-BE49-F238E27FC236}">
                  <a16:creationId xmlns:a16="http://schemas.microsoft.com/office/drawing/2014/main" id="{BA94680B-A941-77B6-355A-EA8F0D4D7572}"/>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2">
              <a:extLst>
                <a:ext uri="{FF2B5EF4-FFF2-40B4-BE49-F238E27FC236}">
                  <a16:creationId xmlns:a16="http://schemas.microsoft.com/office/drawing/2014/main" id="{D576E026-71B5-1C8C-1AED-E816A0437362}"/>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3">
              <a:extLst>
                <a:ext uri="{FF2B5EF4-FFF2-40B4-BE49-F238E27FC236}">
                  <a16:creationId xmlns:a16="http://schemas.microsoft.com/office/drawing/2014/main" id="{E7707338-9D8E-CEDA-C86C-4D0FA2A91136}"/>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4">
              <a:extLst>
                <a:ext uri="{FF2B5EF4-FFF2-40B4-BE49-F238E27FC236}">
                  <a16:creationId xmlns:a16="http://schemas.microsoft.com/office/drawing/2014/main" id="{D6553F91-29DA-0E3C-CC09-9FDEFCA839B5}"/>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5">
              <a:extLst>
                <a:ext uri="{FF2B5EF4-FFF2-40B4-BE49-F238E27FC236}">
                  <a16:creationId xmlns:a16="http://schemas.microsoft.com/office/drawing/2014/main" id="{32E89417-7619-60D6-D4EC-B6D31DC406D6}"/>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6">
              <a:extLst>
                <a:ext uri="{FF2B5EF4-FFF2-40B4-BE49-F238E27FC236}">
                  <a16:creationId xmlns:a16="http://schemas.microsoft.com/office/drawing/2014/main" id="{447CCF27-8FC3-D61C-2515-E05826C8A8F5}"/>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7">
              <a:extLst>
                <a:ext uri="{FF2B5EF4-FFF2-40B4-BE49-F238E27FC236}">
                  <a16:creationId xmlns:a16="http://schemas.microsoft.com/office/drawing/2014/main" id="{56E8B36F-0FD8-D331-D861-E7E275F3096D}"/>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8">
              <a:extLst>
                <a:ext uri="{FF2B5EF4-FFF2-40B4-BE49-F238E27FC236}">
                  <a16:creationId xmlns:a16="http://schemas.microsoft.com/office/drawing/2014/main" id="{484DB51A-D74E-15CE-4356-E68CFC59DA45}"/>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59">
              <a:extLst>
                <a:ext uri="{FF2B5EF4-FFF2-40B4-BE49-F238E27FC236}">
                  <a16:creationId xmlns:a16="http://schemas.microsoft.com/office/drawing/2014/main" id="{A89E17FD-B948-BCC8-205E-643F8DB4ECD5}"/>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0">
              <a:extLst>
                <a:ext uri="{FF2B5EF4-FFF2-40B4-BE49-F238E27FC236}">
                  <a16:creationId xmlns:a16="http://schemas.microsoft.com/office/drawing/2014/main" id="{1156FD56-4A1E-D318-64B7-C16A7E817066}"/>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1">
              <a:extLst>
                <a:ext uri="{FF2B5EF4-FFF2-40B4-BE49-F238E27FC236}">
                  <a16:creationId xmlns:a16="http://schemas.microsoft.com/office/drawing/2014/main" id="{05124C48-7BD5-C2C1-690F-CAFF27BC2D81}"/>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2">
              <a:extLst>
                <a:ext uri="{FF2B5EF4-FFF2-40B4-BE49-F238E27FC236}">
                  <a16:creationId xmlns:a16="http://schemas.microsoft.com/office/drawing/2014/main" id="{60C0E209-4C51-44AD-E9AD-86ACE2748A73}"/>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3">
              <a:extLst>
                <a:ext uri="{FF2B5EF4-FFF2-40B4-BE49-F238E27FC236}">
                  <a16:creationId xmlns:a16="http://schemas.microsoft.com/office/drawing/2014/main" id="{99E2FB20-74EA-BF44-A416-F58BAF3D5716}"/>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4">
              <a:extLst>
                <a:ext uri="{FF2B5EF4-FFF2-40B4-BE49-F238E27FC236}">
                  <a16:creationId xmlns:a16="http://schemas.microsoft.com/office/drawing/2014/main" id="{4F03BAFE-D973-B011-BAEA-647EC9C2857C}"/>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5">
              <a:extLst>
                <a:ext uri="{FF2B5EF4-FFF2-40B4-BE49-F238E27FC236}">
                  <a16:creationId xmlns:a16="http://schemas.microsoft.com/office/drawing/2014/main" id="{4D59178D-F3E8-11A5-CF30-D661C994D83C}"/>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6">
              <a:extLst>
                <a:ext uri="{FF2B5EF4-FFF2-40B4-BE49-F238E27FC236}">
                  <a16:creationId xmlns:a16="http://schemas.microsoft.com/office/drawing/2014/main" id="{8A65774C-42F1-7098-091B-2694A2A022E9}"/>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7">
              <a:extLst>
                <a:ext uri="{FF2B5EF4-FFF2-40B4-BE49-F238E27FC236}">
                  <a16:creationId xmlns:a16="http://schemas.microsoft.com/office/drawing/2014/main" id="{C9B06EBB-4D8F-054A-4069-3ED2EBEBF79C}"/>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8">
              <a:extLst>
                <a:ext uri="{FF2B5EF4-FFF2-40B4-BE49-F238E27FC236}">
                  <a16:creationId xmlns:a16="http://schemas.microsoft.com/office/drawing/2014/main" id="{3A7DB436-8A62-2F8E-683B-778CE4D10950}"/>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69">
              <a:extLst>
                <a:ext uri="{FF2B5EF4-FFF2-40B4-BE49-F238E27FC236}">
                  <a16:creationId xmlns:a16="http://schemas.microsoft.com/office/drawing/2014/main" id="{EA13C31F-3B33-325C-D430-1E0CD90B9DF2}"/>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0">
              <a:extLst>
                <a:ext uri="{FF2B5EF4-FFF2-40B4-BE49-F238E27FC236}">
                  <a16:creationId xmlns:a16="http://schemas.microsoft.com/office/drawing/2014/main" id="{ED9651CE-9C3A-4CB8-F961-6F280E4F4C39}"/>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1">
              <a:extLst>
                <a:ext uri="{FF2B5EF4-FFF2-40B4-BE49-F238E27FC236}">
                  <a16:creationId xmlns:a16="http://schemas.microsoft.com/office/drawing/2014/main" id="{1924002E-8256-9A4A-EC82-5B77927A487F}"/>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4" name="Shape 372">
              <a:extLst>
                <a:ext uri="{FF2B5EF4-FFF2-40B4-BE49-F238E27FC236}">
                  <a16:creationId xmlns:a16="http://schemas.microsoft.com/office/drawing/2014/main" id="{AD1D8E2A-2F69-EF12-9FD1-0DFB9343A358}"/>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3">
              <a:extLst>
                <a:ext uri="{FF2B5EF4-FFF2-40B4-BE49-F238E27FC236}">
                  <a16:creationId xmlns:a16="http://schemas.microsoft.com/office/drawing/2014/main" id="{2EE226F1-7D34-00E6-DB35-8A5E7C8C4177}"/>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4">
              <a:extLst>
                <a:ext uri="{FF2B5EF4-FFF2-40B4-BE49-F238E27FC236}">
                  <a16:creationId xmlns:a16="http://schemas.microsoft.com/office/drawing/2014/main" id="{83D2183A-67C9-F882-23E3-96C1BE87CA92}"/>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5">
              <a:extLst>
                <a:ext uri="{FF2B5EF4-FFF2-40B4-BE49-F238E27FC236}">
                  <a16:creationId xmlns:a16="http://schemas.microsoft.com/office/drawing/2014/main" id="{628C7C62-5715-F8C6-EDB7-2ADC524D902D}"/>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6">
              <a:extLst>
                <a:ext uri="{FF2B5EF4-FFF2-40B4-BE49-F238E27FC236}">
                  <a16:creationId xmlns:a16="http://schemas.microsoft.com/office/drawing/2014/main" id="{776BC543-3DE5-D29B-A6A6-D58AA5178C06}"/>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7">
              <a:extLst>
                <a:ext uri="{FF2B5EF4-FFF2-40B4-BE49-F238E27FC236}">
                  <a16:creationId xmlns:a16="http://schemas.microsoft.com/office/drawing/2014/main" id="{AE0E4C24-964C-C663-961E-3173CB459C4B}"/>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8">
              <a:extLst>
                <a:ext uri="{FF2B5EF4-FFF2-40B4-BE49-F238E27FC236}">
                  <a16:creationId xmlns:a16="http://schemas.microsoft.com/office/drawing/2014/main" id="{2EB8A253-E30A-2AB8-E41C-7777593BFF4F}"/>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79">
              <a:extLst>
                <a:ext uri="{FF2B5EF4-FFF2-40B4-BE49-F238E27FC236}">
                  <a16:creationId xmlns:a16="http://schemas.microsoft.com/office/drawing/2014/main" id="{117082D1-92C8-F7F0-9157-8482AC49A69D}"/>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0">
              <a:extLst>
                <a:ext uri="{FF2B5EF4-FFF2-40B4-BE49-F238E27FC236}">
                  <a16:creationId xmlns:a16="http://schemas.microsoft.com/office/drawing/2014/main" id="{AAD5E45A-F425-CCB4-A2F7-F887D5B064B6}"/>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1">
              <a:extLst>
                <a:ext uri="{FF2B5EF4-FFF2-40B4-BE49-F238E27FC236}">
                  <a16:creationId xmlns:a16="http://schemas.microsoft.com/office/drawing/2014/main" id="{4AFC95F3-07F9-CC11-5C1B-FDA2EC059A5A}"/>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2">
              <a:extLst>
                <a:ext uri="{FF2B5EF4-FFF2-40B4-BE49-F238E27FC236}">
                  <a16:creationId xmlns:a16="http://schemas.microsoft.com/office/drawing/2014/main" id="{08FE85DE-48BB-8C7A-F02E-DFDD898BAC7D}"/>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3">
              <a:extLst>
                <a:ext uri="{FF2B5EF4-FFF2-40B4-BE49-F238E27FC236}">
                  <a16:creationId xmlns:a16="http://schemas.microsoft.com/office/drawing/2014/main" id="{2C004F02-C5B2-15D5-BB85-260FE2436997}"/>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4">
              <a:extLst>
                <a:ext uri="{FF2B5EF4-FFF2-40B4-BE49-F238E27FC236}">
                  <a16:creationId xmlns:a16="http://schemas.microsoft.com/office/drawing/2014/main" id="{405EA527-8AEF-2F23-25E1-E2547F7AC3C5}"/>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5">
              <a:extLst>
                <a:ext uri="{FF2B5EF4-FFF2-40B4-BE49-F238E27FC236}">
                  <a16:creationId xmlns:a16="http://schemas.microsoft.com/office/drawing/2014/main" id="{2C703583-DB8F-9515-6C6E-7A2292203438}"/>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6">
              <a:extLst>
                <a:ext uri="{FF2B5EF4-FFF2-40B4-BE49-F238E27FC236}">
                  <a16:creationId xmlns:a16="http://schemas.microsoft.com/office/drawing/2014/main" id="{2815732E-4D88-A756-6C39-6205041C7B6E}"/>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7">
              <a:extLst>
                <a:ext uri="{FF2B5EF4-FFF2-40B4-BE49-F238E27FC236}">
                  <a16:creationId xmlns:a16="http://schemas.microsoft.com/office/drawing/2014/main" id="{C04F7537-FAA2-B2C6-151E-D3A18C4F5011}"/>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8">
              <a:extLst>
                <a:ext uri="{FF2B5EF4-FFF2-40B4-BE49-F238E27FC236}">
                  <a16:creationId xmlns:a16="http://schemas.microsoft.com/office/drawing/2014/main" id="{022A01EF-32D3-C9DF-263A-E110D645DC00}"/>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89">
              <a:extLst>
                <a:ext uri="{FF2B5EF4-FFF2-40B4-BE49-F238E27FC236}">
                  <a16:creationId xmlns:a16="http://schemas.microsoft.com/office/drawing/2014/main" id="{5A65C4FA-55F9-9934-B954-733BB77FFCB5}"/>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0">
              <a:extLst>
                <a:ext uri="{FF2B5EF4-FFF2-40B4-BE49-F238E27FC236}">
                  <a16:creationId xmlns:a16="http://schemas.microsoft.com/office/drawing/2014/main" id="{DDFD5F80-77D4-B5ED-21F9-CB5853E8D7E2}"/>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1">
              <a:extLst>
                <a:ext uri="{FF2B5EF4-FFF2-40B4-BE49-F238E27FC236}">
                  <a16:creationId xmlns:a16="http://schemas.microsoft.com/office/drawing/2014/main" id="{213E9BC7-55E4-3D77-A23C-AE482BF35114}"/>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2">
              <a:extLst>
                <a:ext uri="{FF2B5EF4-FFF2-40B4-BE49-F238E27FC236}">
                  <a16:creationId xmlns:a16="http://schemas.microsoft.com/office/drawing/2014/main" id="{0112EE4B-F7B1-181A-4ED0-0C7E350C1F57}"/>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3">
              <a:extLst>
                <a:ext uri="{FF2B5EF4-FFF2-40B4-BE49-F238E27FC236}">
                  <a16:creationId xmlns:a16="http://schemas.microsoft.com/office/drawing/2014/main" id="{A3B44910-46DC-3282-AC03-43BAFE869C2A}"/>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6" name="Shape 394">
              <a:extLst>
                <a:ext uri="{FF2B5EF4-FFF2-40B4-BE49-F238E27FC236}">
                  <a16:creationId xmlns:a16="http://schemas.microsoft.com/office/drawing/2014/main" id="{70BCD026-FACA-9707-5EC1-2AC6BBB2299A}"/>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5">
              <a:extLst>
                <a:ext uri="{FF2B5EF4-FFF2-40B4-BE49-F238E27FC236}">
                  <a16:creationId xmlns:a16="http://schemas.microsoft.com/office/drawing/2014/main" id="{E8FE084D-B652-F9E6-CD85-A306C6F60488}"/>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6">
              <a:extLst>
                <a:ext uri="{FF2B5EF4-FFF2-40B4-BE49-F238E27FC236}">
                  <a16:creationId xmlns:a16="http://schemas.microsoft.com/office/drawing/2014/main" id="{CD534DC7-BEE3-ECC1-3985-E768E4DEB6FF}"/>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7">
              <a:extLst>
                <a:ext uri="{FF2B5EF4-FFF2-40B4-BE49-F238E27FC236}">
                  <a16:creationId xmlns:a16="http://schemas.microsoft.com/office/drawing/2014/main" id="{42875891-0F06-8663-B83F-862E409255F0}"/>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8">
              <a:extLst>
                <a:ext uri="{FF2B5EF4-FFF2-40B4-BE49-F238E27FC236}">
                  <a16:creationId xmlns:a16="http://schemas.microsoft.com/office/drawing/2014/main" id="{A2AE3A89-EA44-387B-17BE-60D10D512B8D}"/>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399">
              <a:extLst>
                <a:ext uri="{FF2B5EF4-FFF2-40B4-BE49-F238E27FC236}">
                  <a16:creationId xmlns:a16="http://schemas.microsoft.com/office/drawing/2014/main" id="{D8DB76E9-B9A2-181C-8551-DA916645B176}"/>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0">
              <a:extLst>
                <a:ext uri="{FF2B5EF4-FFF2-40B4-BE49-F238E27FC236}">
                  <a16:creationId xmlns:a16="http://schemas.microsoft.com/office/drawing/2014/main" id="{3C014994-4FC9-D04C-0F37-8F0DF27DE0B4}"/>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1">
              <a:extLst>
                <a:ext uri="{FF2B5EF4-FFF2-40B4-BE49-F238E27FC236}">
                  <a16:creationId xmlns:a16="http://schemas.microsoft.com/office/drawing/2014/main" id="{5925686B-809F-27C5-3108-6396BBA725AB}"/>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2">
              <a:extLst>
                <a:ext uri="{FF2B5EF4-FFF2-40B4-BE49-F238E27FC236}">
                  <a16:creationId xmlns:a16="http://schemas.microsoft.com/office/drawing/2014/main" id="{7999C245-11D4-B459-C63C-5C04D1E81707}"/>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3">
              <a:extLst>
                <a:ext uri="{FF2B5EF4-FFF2-40B4-BE49-F238E27FC236}">
                  <a16:creationId xmlns:a16="http://schemas.microsoft.com/office/drawing/2014/main" id="{3E0EEF12-5F50-F0D8-AF9B-F457229F91A5}"/>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4">
              <a:extLst>
                <a:ext uri="{FF2B5EF4-FFF2-40B4-BE49-F238E27FC236}">
                  <a16:creationId xmlns:a16="http://schemas.microsoft.com/office/drawing/2014/main" id="{25101DFA-E2FD-3797-F3DC-DFB448C33884}"/>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5">
              <a:extLst>
                <a:ext uri="{FF2B5EF4-FFF2-40B4-BE49-F238E27FC236}">
                  <a16:creationId xmlns:a16="http://schemas.microsoft.com/office/drawing/2014/main" id="{690FBD48-B059-2FFF-7AC7-BCDC23C80AA8}"/>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6">
              <a:extLst>
                <a:ext uri="{FF2B5EF4-FFF2-40B4-BE49-F238E27FC236}">
                  <a16:creationId xmlns:a16="http://schemas.microsoft.com/office/drawing/2014/main" id="{409EEB4C-C385-BB4E-EC25-464FDBFD1152}"/>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7">
              <a:extLst>
                <a:ext uri="{FF2B5EF4-FFF2-40B4-BE49-F238E27FC236}">
                  <a16:creationId xmlns:a16="http://schemas.microsoft.com/office/drawing/2014/main" id="{CEAEF080-F82E-08F2-6BB2-B83ECC3A748B}"/>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8">
              <a:extLst>
                <a:ext uri="{FF2B5EF4-FFF2-40B4-BE49-F238E27FC236}">
                  <a16:creationId xmlns:a16="http://schemas.microsoft.com/office/drawing/2014/main" id="{31362315-8076-B72C-2906-2FA7E1B36FE7}"/>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09">
              <a:extLst>
                <a:ext uri="{FF2B5EF4-FFF2-40B4-BE49-F238E27FC236}">
                  <a16:creationId xmlns:a16="http://schemas.microsoft.com/office/drawing/2014/main" id="{C3E00FF8-F02C-5126-B1C3-D312551F2FCC}"/>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0">
              <a:extLst>
                <a:ext uri="{FF2B5EF4-FFF2-40B4-BE49-F238E27FC236}">
                  <a16:creationId xmlns:a16="http://schemas.microsoft.com/office/drawing/2014/main" id="{705E054D-A384-371E-9556-0D1AD28C414D}"/>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1">
              <a:extLst>
                <a:ext uri="{FF2B5EF4-FFF2-40B4-BE49-F238E27FC236}">
                  <a16:creationId xmlns:a16="http://schemas.microsoft.com/office/drawing/2014/main" id="{0A9162EA-8850-19EA-9F33-0F39956C0A1D}"/>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2">
              <a:extLst>
                <a:ext uri="{FF2B5EF4-FFF2-40B4-BE49-F238E27FC236}">
                  <a16:creationId xmlns:a16="http://schemas.microsoft.com/office/drawing/2014/main" id="{CD76D44E-90E4-CAD8-BDF4-E0C7AB92F688}"/>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3">
              <a:extLst>
                <a:ext uri="{FF2B5EF4-FFF2-40B4-BE49-F238E27FC236}">
                  <a16:creationId xmlns:a16="http://schemas.microsoft.com/office/drawing/2014/main" id="{A48BB4DB-4F9A-4515-D56E-6F7834A8C844}"/>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4">
              <a:extLst>
                <a:ext uri="{FF2B5EF4-FFF2-40B4-BE49-F238E27FC236}">
                  <a16:creationId xmlns:a16="http://schemas.microsoft.com/office/drawing/2014/main" id="{A333D39C-3096-3CA8-8788-40001559761E}"/>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5">
              <a:extLst>
                <a:ext uri="{FF2B5EF4-FFF2-40B4-BE49-F238E27FC236}">
                  <a16:creationId xmlns:a16="http://schemas.microsoft.com/office/drawing/2014/main" id="{5A7D286E-5503-96CA-F597-14E711B7323A}"/>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6">
              <a:extLst>
                <a:ext uri="{FF2B5EF4-FFF2-40B4-BE49-F238E27FC236}">
                  <a16:creationId xmlns:a16="http://schemas.microsoft.com/office/drawing/2014/main" id="{C10CC567-0E6D-9ED8-E5CD-34030690A1AB}"/>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7">
              <a:extLst>
                <a:ext uri="{FF2B5EF4-FFF2-40B4-BE49-F238E27FC236}">
                  <a16:creationId xmlns:a16="http://schemas.microsoft.com/office/drawing/2014/main" id="{D1358D26-B5F8-F74E-E1EA-A18D1197ED1F}"/>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8">
              <a:extLst>
                <a:ext uri="{FF2B5EF4-FFF2-40B4-BE49-F238E27FC236}">
                  <a16:creationId xmlns:a16="http://schemas.microsoft.com/office/drawing/2014/main" id="{257A4A9B-DB5F-28C2-B5C4-A87FFAE19A40}"/>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19">
              <a:extLst>
                <a:ext uri="{FF2B5EF4-FFF2-40B4-BE49-F238E27FC236}">
                  <a16:creationId xmlns:a16="http://schemas.microsoft.com/office/drawing/2014/main" id="{DC39FF3D-87AA-250F-C0D3-83211140ED08}"/>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0">
              <a:extLst>
                <a:ext uri="{FF2B5EF4-FFF2-40B4-BE49-F238E27FC236}">
                  <a16:creationId xmlns:a16="http://schemas.microsoft.com/office/drawing/2014/main" id="{733A08C8-B718-71E4-E246-B7B6F0B62C73}"/>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1">
              <a:extLst>
                <a:ext uri="{FF2B5EF4-FFF2-40B4-BE49-F238E27FC236}">
                  <a16:creationId xmlns:a16="http://schemas.microsoft.com/office/drawing/2014/main" id="{C057D8E5-C7CE-46D0-AC1A-7D5EF8E3CC49}"/>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2">
              <a:extLst>
                <a:ext uri="{FF2B5EF4-FFF2-40B4-BE49-F238E27FC236}">
                  <a16:creationId xmlns:a16="http://schemas.microsoft.com/office/drawing/2014/main" id="{95A5E45B-59D3-A188-5A86-904178E9E962}"/>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3">
              <a:extLst>
                <a:ext uri="{FF2B5EF4-FFF2-40B4-BE49-F238E27FC236}">
                  <a16:creationId xmlns:a16="http://schemas.microsoft.com/office/drawing/2014/main" id="{81265C8A-D153-0EDF-DAC8-345B8FC69D60}"/>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6" name="Shape 424">
              <a:extLst>
                <a:ext uri="{FF2B5EF4-FFF2-40B4-BE49-F238E27FC236}">
                  <a16:creationId xmlns:a16="http://schemas.microsoft.com/office/drawing/2014/main" id="{C74A9935-8898-7C95-C190-8644F9C962A9}"/>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7" name="TextBox 146">
            <a:extLst>
              <a:ext uri="{FF2B5EF4-FFF2-40B4-BE49-F238E27FC236}">
                <a16:creationId xmlns:a16="http://schemas.microsoft.com/office/drawing/2014/main" id="{B463E714-56BA-B344-9EFE-745C582B8867}"/>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4075733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604421" y="1885958"/>
            <a:ext cx="11216234" cy="161720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sz="2000" b="1" dirty="0"/>
              <a:t>Reading is front and centre of everything that we offer to support your child’s learning. Selecting the right texts is vital to ensure that children have a broad and rich understanding of any theme. Each class has their ‘Favourite Five’ books that they share each term. The children vote for the books they enjoy and books are changed depending on their preference. These books are re-read to ensure children can become familiar with them.</a:t>
            </a:r>
          </a:p>
          <a:p>
            <a:pPr marL="0" indent="0">
              <a:lnSpc>
                <a:spcPct val="100000"/>
              </a:lnSpc>
              <a:buNone/>
            </a:pPr>
            <a:endParaRPr lang="en-GB" sz="2000" b="1" dirty="0"/>
          </a:p>
          <a:p>
            <a:pPr marL="0" indent="0">
              <a:lnSpc>
                <a:spcPct val="100000"/>
              </a:lnSpc>
              <a:buNone/>
            </a:pPr>
            <a:r>
              <a:rPr lang="en-GB" sz="2000" b="1" dirty="0">
                <a:solidFill>
                  <a:srgbClr val="002060"/>
                </a:solidFill>
              </a:rPr>
              <a:t>Children will also bring home a library book each week. This is for you to share together at home to read for pleasure. These should be returned to school every Friday so they can choose another one to enjoy at home.</a:t>
            </a:r>
          </a:p>
          <a:p>
            <a:pPr marL="0" indent="0">
              <a:lnSpc>
                <a:spcPct val="100000"/>
              </a:lnSpc>
              <a:buNone/>
            </a:pPr>
            <a:r>
              <a:rPr lang="en-GB" sz="2000" b="1" dirty="0">
                <a:solidFill>
                  <a:srgbClr val="002060"/>
                </a:solidFill>
              </a:rPr>
              <a:t>Children will also bring home a reading record and reading book. As they progress through the Read Write Inc. phonics program they will also bring home a paper reading book which matches the book they have been reading in their phonics lessons. Supporting your child to read with you EVERYDAY is the best support you can give them to help them progress in school and life.</a:t>
            </a:r>
          </a:p>
          <a:p>
            <a:pPr marL="0" indent="0">
              <a:lnSpc>
                <a:spcPct val="100000"/>
              </a:lnSpc>
              <a:buNone/>
            </a:pPr>
            <a:endParaRPr lang="en-GB" sz="2000" b="1" dirty="0"/>
          </a:p>
          <a:p>
            <a:pPr marL="0" indent="0">
              <a:lnSpc>
                <a:spcPct val="100000"/>
              </a:lnSpc>
              <a:buNone/>
            </a:pPr>
            <a:endParaRPr lang="en-GB" sz="2000" b="1" dirty="0"/>
          </a:p>
          <a:p>
            <a:pPr marL="0" indent="0">
              <a:lnSpc>
                <a:spcPct val="100000"/>
              </a:lnSpc>
              <a:buNone/>
            </a:pPr>
            <a:endParaRPr lang="en-GB" sz="2000" dirty="0"/>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1944" y="1085067"/>
            <a:ext cx="3348111" cy="751111"/>
          </a:xfrm>
          <a:prstGeom prst="rect">
            <a:avLst/>
          </a:prstGeom>
        </p:spPr>
      </p:pic>
      <p:grpSp>
        <p:nvGrpSpPr>
          <p:cNvPr id="13" name="Group 12">
            <a:extLst>
              <a:ext uri="{FF2B5EF4-FFF2-40B4-BE49-F238E27FC236}">
                <a16:creationId xmlns:a16="http://schemas.microsoft.com/office/drawing/2014/main" id="{8E108D3D-8A85-FA69-5440-3E59CAD5D853}"/>
              </a:ext>
            </a:extLst>
          </p:cNvPr>
          <p:cNvGrpSpPr/>
          <p:nvPr/>
        </p:nvGrpSpPr>
        <p:grpSpPr>
          <a:xfrm>
            <a:off x="261121" y="71401"/>
            <a:ext cx="2446139" cy="1337225"/>
            <a:chOff x="0" y="0"/>
            <a:chExt cx="1895390" cy="1001941"/>
          </a:xfrm>
        </p:grpSpPr>
        <p:sp>
          <p:nvSpPr>
            <p:cNvPr id="14" name="Shape 296">
              <a:extLst>
                <a:ext uri="{FF2B5EF4-FFF2-40B4-BE49-F238E27FC236}">
                  <a16:creationId xmlns:a16="http://schemas.microsoft.com/office/drawing/2014/main" id="{D72A5B5F-49C6-A893-15B9-87EB1D078B73}"/>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7">
              <a:extLst>
                <a:ext uri="{FF2B5EF4-FFF2-40B4-BE49-F238E27FC236}">
                  <a16:creationId xmlns:a16="http://schemas.microsoft.com/office/drawing/2014/main" id="{E4057FE2-DE1B-C36B-778D-DED7E83797D4}"/>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8">
              <a:extLst>
                <a:ext uri="{FF2B5EF4-FFF2-40B4-BE49-F238E27FC236}">
                  <a16:creationId xmlns:a16="http://schemas.microsoft.com/office/drawing/2014/main" id="{262D7CEE-1F37-1010-FD60-A02120917355}"/>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9">
              <a:extLst>
                <a:ext uri="{FF2B5EF4-FFF2-40B4-BE49-F238E27FC236}">
                  <a16:creationId xmlns:a16="http://schemas.microsoft.com/office/drawing/2014/main" id="{8136E003-4E48-88D0-1F39-61479AB267B2}"/>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0">
              <a:extLst>
                <a:ext uri="{FF2B5EF4-FFF2-40B4-BE49-F238E27FC236}">
                  <a16:creationId xmlns:a16="http://schemas.microsoft.com/office/drawing/2014/main" id="{7892AABE-ECC5-3CA9-2ABB-50A125704DD7}"/>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1">
              <a:extLst>
                <a:ext uri="{FF2B5EF4-FFF2-40B4-BE49-F238E27FC236}">
                  <a16:creationId xmlns:a16="http://schemas.microsoft.com/office/drawing/2014/main" id="{4940A84B-09C5-8BE4-0064-983596635AAF}"/>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2">
              <a:extLst>
                <a:ext uri="{FF2B5EF4-FFF2-40B4-BE49-F238E27FC236}">
                  <a16:creationId xmlns:a16="http://schemas.microsoft.com/office/drawing/2014/main" id="{3920D2B5-A6D2-2031-B61D-DE97F70D15B7}"/>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3">
              <a:extLst>
                <a:ext uri="{FF2B5EF4-FFF2-40B4-BE49-F238E27FC236}">
                  <a16:creationId xmlns:a16="http://schemas.microsoft.com/office/drawing/2014/main" id="{1934BF63-D06D-5EF6-28A3-37556C054678}"/>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4">
              <a:extLst>
                <a:ext uri="{FF2B5EF4-FFF2-40B4-BE49-F238E27FC236}">
                  <a16:creationId xmlns:a16="http://schemas.microsoft.com/office/drawing/2014/main" id="{7D73883C-8398-DF7E-9C08-9059B6D62342}"/>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5">
              <a:extLst>
                <a:ext uri="{FF2B5EF4-FFF2-40B4-BE49-F238E27FC236}">
                  <a16:creationId xmlns:a16="http://schemas.microsoft.com/office/drawing/2014/main" id="{70EC6D15-C0AF-2959-60D5-40EB2AAA208F}"/>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6">
              <a:extLst>
                <a:ext uri="{FF2B5EF4-FFF2-40B4-BE49-F238E27FC236}">
                  <a16:creationId xmlns:a16="http://schemas.microsoft.com/office/drawing/2014/main" id="{BDD0C794-01C1-6E48-211D-0B018A7C47EF}"/>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7">
              <a:extLst>
                <a:ext uri="{FF2B5EF4-FFF2-40B4-BE49-F238E27FC236}">
                  <a16:creationId xmlns:a16="http://schemas.microsoft.com/office/drawing/2014/main" id="{709E5272-152D-0EF6-87E0-83A751EEC88B}"/>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8">
              <a:extLst>
                <a:ext uri="{FF2B5EF4-FFF2-40B4-BE49-F238E27FC236}">
                  <a16:creationId xmlns:a16="http://schemas.microsoft.com/office/drawing/2014/main" id="{2BECA26E-6F32-4C0B-E6CE-9FF67FEC09EC}"/>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9">
              <a:extLst>
                <a:ext uri="{FF2B5EF4-FFF2-40B4-BE49-F238E27FC236}">
                  <a16:creationId xmlns:a16="http://schemas.microsoft.com/office/drawing/2014/main" id="{95A9FC20-7D80-D2DD-753B-0436531318C2}"/>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0">
              <a:extLst>
                <a:ext uri="{FF2B5EF4-FFF2-40B4-BE49-F238E27FC236}">
                  <a16:creationId xmlns:a16="http://schemas.microsoft.com/office/drawing/2014/main" id="{EF6BCCC5-B6E9-C526-4853-1FDCBEA4BF55}"/>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1">
              <a:extLst>
                <a:ext uri="{FF2B5EF4-FFF2-40B4-BE49-F238E27FC236}">
                  <a16:creationId xmlns:a16="http://schemas.microsoft.com/office/drawing/2014/main" id="{152FC0C4-6B4B-32D3-B2C6-44B1453E184A}"/>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2">
              <a:extLst>
                <a:ext uri="{FF2B5EF4-FFF2-40B4-BE49-F238E27FC236}">
                  <a16:creationId xmlns:a16="http://schemas.microsoft.com/office/drawing/2014/main" id="{1818503D-83AE-9394-D8EC-7B2D358251A5}"/>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3">
              <a:extLst>
                <a:ext uri="{FF2B5EF4-FFF2-40B4-BE49-F238E27FC236}">
                  <a16:creationId xmlns:a16="http://schemas.microsoft.com/office/drawing/2014/main" id="{C91821D1-159A-4FC7-F9C5-D98C5413CBDA}"/>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4">
              <a:extLst>
                <a:ext uri="{FF2B5EF4-FFF2-40B4-BE49-F238E27FC236}">
                  <a16:creationId xmlns:a16="http://schemas.microsoft.com/office/drawing/2014/main" id="{691AA8BD-32BB-C476-7B7C-D96E960DB63F}"/>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5">
              <a:extLst>
                <a:ext uri="{FF2B5EF4-FFF2-40B4-BE49-F238E27FC236}">
                  <a16:creationId xmlns:a16="http://schemas.microsoft.com/office/drawing/2014/main" id="{8B54B7F5-143E-7B4A-874C-6148D70FC343}"/>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6">
              <a:extLst>
                <a:ext uri="{FF2B5EF4-FFF2-40B4-BE49-F238E27FC236}">
                  <a16:creationId xmlns:a16="http://schemas.microsoft.com/office/drawing/2014/main" id="{0664C874-AE9F-8BCF-F9AF-EB45D40CBC8F}"/>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7">
              <a:extLst>
                <a:ext uri="{FF2B5EF4-FFF2-40B4-BE49-F238E27FC236}">
                  <a16:creationId xmlns:a16="http://schemas.microsoft.com/office/drawing/2014/main" id="{4A6F3AB9-9DF1-3F75-7F67-B8E2838C2003}"/>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8">
              <a:extLst>
                <a:ext uri="{FF2B5EF4-FFF2-40B4-BE49-F238E27FC236}">
                  <a16:creationId xmlns:a16="http://schemas.microsoft.com/office/drawing/2014/main" id="{3EBE4C14-0EE6-331E-0183-922B9299D128}"/>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9">
              <a:extLst>
                <a:ext uri="{FF2B5EF4-FFF2-40B4-BE49-F238E27FC236}">
                  <a16:creationId xmlns:a16="http://schemas.microsoft.com/office/drawing/2014/main" id="{8D6540BE-5727-45DB-6072-E58FA306EFF7}"/>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0">
              <a:extLst>
                <a:ext uri="{FF2B5EF4-FFF2-40B4-BE49-F238E27FC236}">
                  <a16:creationId xmlns:a16="http://schemas.microsoft.com/office/drawing/2014/main" id="{71944E8F-0E27-CC6D-9A71-1B10B33B9E7B}"/>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1">
              <a:extLst>
                <a:ext uri="{FF2B5EF4-FFF2-40B4-BE49-F238E27FC236}">
                  <a16:creationId xmlns:a16="http://schemas.microsoft.com/office/drawing/2014/main" id="{307844E7-9F4A-D637-35C8-E44FED161E13}"/>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2">
              <a:extLst>
                <a:ext uri="{FF2B5EF4-FFF2-40B4-BE49-F238E27FC236}">
                  <a16:creationId xmlns:a16="http://schemas.microsoft.com/office/drawing/2014/main" id="{D159EB71-2F42-823A-C0D3-2D8193CE51D2}"/>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3">
              <a:extLst>
                <a:ext uri="{FF2B5EF4-FFF2-40B4-BE49-F238E27FC236}">
                  <a16:creationId xmlns:a16="http://schemas.microsoft.com/office/drawing/2014/main" id="{016784C8-0FB2-3CAD-E27E-DC63F31E8757}"/>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4">
              <a:extLst>
                <a:ext uri="{FF2B5EF4-FFF2-40B4-BE49-F238E27FC236}">
                  <a16:creationId xmlns:a16="http://schemas.microsoft.com/office/drawing/2014/main" id="{92A230A4-1864-3263-E1CB-706FD911951A}"/>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5">
              <a:extLst>
                <a:ext uri="{FF2B5EF4-FFF2-40B4-BE49-F238E27FC236}">
                  <a16:creationId xmlns:a16="http://schemas.microsoft.com/office/drawing/2014/main" id="{EC54E7FA-F12C-EC2E-8F6C-62D77105A169}"/>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6">
              <a:extLst>
                <a:ext uri="{FF2B5EF4-FFF2-40B4-BE49-F238E27FC236}">
                  <a16:creationId xmlns:a16="http://schemas.microsoft.com/office/drawing/2014/main" id="{CEB91825-99C5-1965-7B44-D3AE5DB7C247}"/>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7">
              <a:extLst>
                <a:ext uri="{FF2B5EF4-FFF2-40B4-BE49-F238E27FC236}">
                  <a16:creationId xmlns:a16="http://schemas.microsoft.com/office/drawing/2014/main" id="{5D1DA076-1A34-F1B0-1F82-4CBAEC96CD6F}"/>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8">
              <a:extLst>
                <a:ext uri="{FF2B5EF4-FFF2-40B4-BE49-F238E27FC236}">
                  <a16:creationId xmlns:a16="http://schemas.microsoft.com/office/drawing/2014/main" id="{4281B0E2-7A75-A227-915B-469090FDB55D}"/>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7">
              <a:extLst>
                <a:ext uri="{FF2B5EF4-FFF2-40B4-BE49-F238E27FC236}">
                  <a16:creationId xmlns:a16="http://schemas.microsoft.com/office/drawing/2014/main" id="{7E709935-551F-5111-F0A6-AA30906B8677}"/>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8">
              <a:extLst>
                <a:ext uri="{FF2B5EF4-FFF2-40B4-BE49-F238E27FC236}">
                  <a16:creationId xmlns:a16="http://schemas.microsoft.com/office/drawing/2014/main" id="{37EB5FE0-191A-1AC2-9B4E-58F3FD76EFCF}"/>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9">
              <a:extLst>
                <a:ext uri="{FF2B5EF4-FFF2-40B4-BE49-F238E27FC236}">
                  <a16:creationId xmlns:a16="http://schemas.microsoft.com/office/drawing/2014/main" id="{C392BACF-37CC-91B6-F940-A17F46E3F777}"/>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60">
              <a:extLst>
                <a:ext uri="{FF2B5EF4-FFF2-40B4-BE49-F238E27FC236}">
                  <a16:creationId xmlns:a16="http://schemas.microsoft.com/office/drawing/2014/main" id="{1F13E6D8-D58A-BCD6-9434-2AB17D509085}"/>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0">
              <a:extLst>
                <a:ext uri="{FF2B5EF4-FFF2-40B4-BE49-F238E27FC236}">
                  <a16:creationId xmlns:a16="http://schemas.microsoft.com/office/drawing/2014/main" id="{4954DE0A-D9EB-F1C0-B8C0-567F5A02BF55}"/>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1">
              <a:extLst>
                <a:ext uri="{FF2B5EF4-FFF2-40B4-BE49-F238E27FC236}">
                  <a16:creationId xmlns:a16="http://schemas.microsoft.com/office/drawing/2014/main" id="{DD3B2FB5-6264-E85A-622D-9C099D0E51A0}"/>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2">
              <a:extLst>
                <a:ext uri="{FF2B5EF4-FFF2-40B4-BE49-F238E27FC236}">
                  <a16:creationId xmlns:a16="http://schemas.microsoft.com/office/drawing/2014/main" id="{BEF30511-005E-A620-0FCB-F66C5019A396}"/>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3">
              <a:extLst>
                <a:ext uri="{FF2B5EF4-FFF2-40B4-BE49-F238E27FC236}">
                  <a16:creationId xmlns:a16="http://schemas.microsoft.com/office/drawing/2014/main" id="{BEA5621D-9BEB-26B2-E84E-635740E9AC45}"/>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4">
              <a:extLst>
                <a:ext uri="{FF2B5EF4-FFF2-40B4-BE49-F238E27FC236}">
                  <a16:creationId xmlns:a16="http://schemas.microsoft.com/office/drawing/2014/main" id="{A8495076-F0E8-BCA3-5796-F00A66E02F00}"/>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5">
              <a:extLst>
                <a:ext uri="{FF2B5EF4-FFF2-40B4-BE49-F238E27FC236}">
                  <a16:creationId xmlns:a16="http://schemas.microsoft.com/office/drawing/2014/main" id="{776E0427-7AE4-48A9-D8E0-84C6A8F73A1C}"/>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6">
              <a:extLst>
                <a:ext uri="{FF2B5EF4-FFF2-40B4-BE49-F238E27FC236}">
                  <a16:creationId xmlns:a16="http://schemas.microsoft.com/office/drawing/2014/main" id="{C19E4D85-2CF9-0112-C8CA-0F489BF6F9A4}"/>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7">
              <a:extLst>
                <a:ext uri="{FF2B5EF4-FFF2-40B4-BE49-F238E27FC236}">
                  <a16:creationId xmlns:a16="http://schemas.microsoft.com/office/drawing/2014/main" id="{13355794-EFB3-E8E5-8B11-0105CA61FDB8}"/>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8">
              <a:extLst>
                <a:ext uri="{FF2B5EF4-FFF2-40B4-BE49-F238E27FC236}">
                  <a16:creationId xmlns:a16="http://schemas.microsoft.com/office/drawing/2014/main" id="{CCA21487-7FE1-53A3-966C-488410375E74}"/>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9">
              <a:extLst>
                <a:ext uri="{FF2B5EF4-FFF2-40B4-BE49-F238E27FC236}">
                  <a16:creationId xmlns:a16="http://schemas.microsoft.com/office/drawing/2014/main" id="{9DE688D2-2E8A-FD9C-3AD8-94AEDE47C8EE}"/>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0">
              <a:extLst>
                <a:ext uri="{FF2B5EF4-FFF2-40B4-BE49-F238E27FC236}">
                  <a16:creationId xmlns:a16="http://schemas.microsoft.com/office/drawing/2014/main" id="{E1FD87F6-98D2-85B7-8928-678D95C43117}"/>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1">
              <a:extLst>
                <a:ext uri="{FF2B5EF4-FFF2-40B4-BE49-F238E27FC236}">
                  <a16:creationId xmlns:a16="http://schemas.microsoft.com/office/drawing/2014/main" id="{65872BB4-125B-ACBC-0476-7F19E8C36134}"/>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2">
              <a:extLst>
                <a:ext uri="{FF2B5EF4-FFF2-40B4-BE49-F238E27FC236}">
                  <a16:creationId xmlns:a16="http://schemas.microsoft.com/office/drawing/2014/main" id="{C55FC19C-8011-5D41-D1D7-259D0CDCF31D}"/>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3">
              <a:extLst>
                <a:ext uri="{FF2B5EF4-FFF2-40B4-BE49-F238E27FC236}">
                  <a16:creationId xmlns:a16="http://schemas.microsoft.com/office/drawing/2014/main" id="{CF5E7060-6805-635C-B21B-B9744CFDC21C}"/>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4">
              <a:extLst>
                <a:ext uri="{FF2B5EF4-FFF2-40B4-BE49-F238E27FC236}">
                  <a16:creationId xmlns:a16="http://schemas.microsoft.com/office/drawing/2014/main" id="{BF09E78D-5884-CFE4-71D7-CFC1EA4BB540}"/>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5">
              <a:extLst>
                <a:ext uri="{FF2B5EF4-FFF2-40B4-BE49-F238E27FC236}">
                  <a16:creationId xmlns:a16="http://schemas.microsoft.com/office/drawing/2014/main" id="{2C650E7E-3B9E-A6B8-280D-A978F66EFC82}"/>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6">
              <a:extLst>
                <a:ext uri="{FF2B5EF4-FFF2-40B4-BE49-F238E27FC236}">
                  <a16:creationId xmlns:a16="http://schemas.microsoft.com/office/drawing/2014/main" id="{3609B042-D975-47ED-2145-0169D249E6B8}"/>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7">
              <a:extLst>
                <a:ext uri="{FF2B5EF4-FFF2-40B4-BE49-F238E27FC236}">
                  <a16:creationId xmlns:a16="http://schemas.microsoft.com/office/drawing/2014/main" id="{DF2A0459-804D-E905-3298-AE248ACA283D}"/>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8">
              <a:extLst>
                <a:ext uri="{FF2B5EF4-FFF2-40B4-BE49-F238E27FC236}">
                  <a16:creationId xmlns:a16="http://schemas.microsoft.com/office/drawing/2014/main" id="{EFB9B9DF-75EE-27A8-DC16-DF9DF2953933}"/>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9">
              <a:extLst>
                <a:ext uri="{FF2B5EF4-FFF2-40B4-BE49-F238E27FC236}">
                  <a16:creationId xmlns:a16="http://schemas.microsoft.com/office/drawing/2014/main" id="{DCA22224-A212-787A-11E0-4891030E6036}"/>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0">
              <a:extLst>
                <a:ext uri="{FF2B5EF4-FFF2-40B4-BE49-F238E27FC236}">
                  <a16:creationId xmlns:a16="http://schemas.microsoft.com/office/drawing/2014/main" id="{17B2B999-4A95-6215-AD07-1DC694D0A98B}"/>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1">
              <a:extLst>
                <a:ext uri="{FF2B5EF4-FFF2-40B4-BE49-F238E27FC236}">
                  <a16:creationId xmlns:a16="http://schemas.microsoft.com/office/drawing/2014/main" id="{BDE3EE70-1688-6E32-69CA-E68CBB3C7C3E}"/>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2">
              <a:extLst>
                <a:ext uri="{FF2B5EF4-FFF2-40B4-BE49-F238E27FC236}">
                  <a16:creationId xmlns:a16="http://schemas.microsoft.com/office/drawing/2014/main" id="{8EE5D2EA-8D49-A49C-C242-73980BC74DE9}"/>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3">
              <a:extLst>
                <a:ext uri="{FF2B5EF4-FFF2-40B4-BE49-F238E27FC236}">
                  <a16:creationId xmlns:a16="http://schemas.microsoft.com/office/drawing/2014/main" id="{DE1E6529-C70B-3E36-92AE-02242C570391}"/>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4">
              <a:extLst>
                <a:ext uri="{FF2B5EF4-FFF2-40B4-BE49-F238E27FC236}">
                  <a16:creationId xmlns:a16="http://schemas.microsoft.com/office/drawing/2014/main" id="{5C6121DD-8DAE-568A-60F5-5E0EA2B7AEEA}"/>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5">
              <a:extLst>
                <a:ext uri="{FF2B5EF4-FFF2-40B4-BE49-F238E27FC236}">
                  <a16:creationId xmlns:a16="http://schemas.microsoft.com/office/drawing/2014/main" id="{5D1C797E-8ACA-E63A-E111-A821F9BE3FD2}"/>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6">
              <a:extLst>
                <a:ext uri="{FF2B5EF4-FFF2-40B4-BE49-F238E27FC236}">
                  <a16:creationId xmlns:a16="http://schemas.microsoft.com/office/drawing/2014/main" id="{789053EA-C0A7-6C5B-D053-89811411383C}"/>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7">
              <a:extLst>
                <a:ext uri="{FF2B5EF4-FFF2-40B4-BE49-F238E27FC236}">
                  <a16:creationId xmlns:a16="http://schemas.microsoft.com/office/drawing/2014/main" id="{F448C624-8946-0A9D-F38E-D23407F09126}"/>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8">
              <a:extLst>
                <a:ext uri="{FF2B5EF4-FFF2-40B4-BE49-F238E27FC236}">
                  <a16:creationId xmlns:a16="http://schemas.microsoft.com/office/drawing/2014/main" id="{A89CC62F-6A13-4AEB-BAD7-27C9987D8CAC}"/>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9">
              <a:extLst>
                <a:ext uri="{FF2B5EF4-FFF2-40B4-BE49-F238E27FC236}">
                  <a16:creationId xmlns:a16="http://schemas.microsoft.com/office/drawing/2014/main" id="{51A4E033-021D-F191-9B16-A69370150621}"/>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0">
              <a:extLst>
                <a:ext uri="{FF2B5EF4-FFF2-40B4-BE49-F238E27FC236}">
                  <a16:creationId xmlns:a16="http://schemas.microsoft.com/office/drawing/2014/main" id="{65CF124D-2EA3-C13D-12C3-0537F104E8CD}"/>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1">
              <a:extLst>
                <a:ext uri="{FF2B5EF4-FFF2-40B4-BE49-F238E27FC236}">
                  <a16:creationId xmlns:a16="http://schemas.microsoft.com/office/drawing/2014/main" id="{2D337CF9-1D28-C065-D683-C1C91E9169CE}"/>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2">
              <a:extLst>
                <a:ext uri="{FF2B5EF4-FFF2-40B4-BE49-F238E27FC236}">
                  <a16:creationId xmlns:a16="http://schemas.microsoft.com/office/drawing/2014/main" id="{520B200F-809E-BB86-F97B-FB3DDDDDA686}"/>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3">
              <a:extLst>
                <a:ext uri="{FF2B5EF4-FFF2-40B4-BE49-F238E27FC236}">
                  <a16:creationId xmlns:a16="http://schemas.microsoft.com/office/drawing/2014/main" id="{D0F8F2C2-4434-2314-CC28-51DEE4193D5F}"/>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4">
              <a:extLst>
                <a:ext uri="{FF2B5EF4-FFF2-40B4-BE49-F238E27FC236}">
                  <a16:creationId xmlns:a16="http://schemas.microsoft.com/office/drawing/2014/main" id="{32578CE6-18EA-36EA-1843-C820F76A8843}"/>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5">
              <a:extLst>
                <a:ext uri="{FF2B5EF4-FFF2-40B4-BE49-F238E27FC236}">
                  <a16:creationId xmlns:a16="http://schemas.microsoft.com/office/drawing/2014/main" id="{43D2CCAC-9213-BAF4-96B6-7E928874644A}"/>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6">
              <a:extLst>
                <a:ext uri="{FF2B5EF4-FFF2-40B4-BE49-F238E27FC236}">
                  <a16:creationId xmlns:a16="http://schemas.microsoft.com/office/drawing/2014/main" id="{6B2B5C23-2ECD-55AE-CA50-2A51C165C0A5}"/>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7">
              <a:extLst>
                <a:ext uri="{FF2B5EF4-FFF2-40B4-BE49-F238E27FC236}">
                  <a16:creationId xmlns:a16="http://schemas.microsoft.com/office/drawing/2014/main" id="{47A8B830-3832-636C-8711-A4F2B946B8B4}"/>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8">
              <a:extLst>
                <a:ext uri="{FF2B5EF4-FFF2-40B4-BE49-F238E27FC236}">
                  <a16:creationId xmlns:a16="http://schemas.microsoft.com/office/drawing/2014/main" id="{9D7F4C75-B4DA-61DA-A538-8F74C4526EFC}"/>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9">
              <a:extLst>
                <a:ext uri="{FF2B5EF4-FFF2-40B4-BE49-F238E27FC236}">
                  <a16:creationId xmlns:a16="http://schemas.microsoft.com/office/drawing/2014/main" id="{7AD0579B-0585-A576-7B6D-D0EA3F054633}"/>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0">
              <a:extLst>
                <a:ext uri="{FF2B5EF4-FFF2-40B4-BE49-F238E27FC236}">
                  <a16:creationId xmlns:a16="http://schemas.microsoft.com/office/drawing/2014/main" id="{3DA0699C-DDBE-9956-3E58-501DBC851250}"/>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1">
              <a:extLst>
                <a:ext uri="{FF2B5EF4-FFF2-40B4-BE49-F238E27FC236}">
                  <a16:creationId xmlns:a16="http://schemas.microsoft.com/office/drawing/2014/main" id="{2EC80473-9F69-FC1E-942B-3B324EDAF108}"/>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2">
              <a:extLst>
                <a:ext uri="{FF2B5EF4-FFF2-40B4-BE49-F238E27FC236}">
                  <a16:creationId xmlns:a16="http://schemas.microsoft.com/office/drawing/2014/main" id="{4A12C67A-D61D-4304-2790-A2FD50A2043C}"/>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3">
              <a:extLst>
                <a:ext uri="{FF2B5EF4-FFF2-40B4-BE49-F238E27FC236}">
                  <a16:creationId xmlns:a16="http://schemas.microsoft.com/office/drawing/2014/main" id="{BA91E144-AE98-9550-E998-BC3042BC6127}"/>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4">
              <a:extLst>
                <a:ext uri="{FF2B5EF4-FFF2-40B4-BE49-F238E27FC236}">
                  <a16:creationId xmlns:a16="http://schemas.microsoft.com/office/drawing/2014/main" id="{EA41C5EB-0D1B-3DB0-2A14-FE15B253B9A5}"/>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5">
              <a:extLst>
                <a:ext uri="{FF2B5EF4-FFF2-40B4-BE49-F238E27FC236}">
                  <a16:creationId xmlns:a16="http://schemas.microsoft.com/office/drawing/2014/main" id="{A03BCB93-3311-98BC-6F01-5213888CBE6B}"/>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6">
              <a:extLst>
                <a:ext uri="{FF2B5EF4-FFF2-40B4-BE49-F238E27FC236}">
                  <a16:creationId xmlns:a16="http://schemas.microsoft.com/office/drawing/2014/main" id="{59FFB6A6-93A1-494D-18AF-C0C30A75C719}"/>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7">
              <a:extLst>
                <a:ext uri="{FF2B5EF4-FFF2-40B4-BE49-F238E27FC236}">
                  <a16:creationId xmlns:a16="http://schemas.microsoft.com/office/drawing/2014/main" id="{BFDDB5C7-03EB-16B3-2BA6-4E4692416F2E}"/>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8">
              <a:extLst>
                <a:ext uri="{FF2B5EF4-FFF2-40B4-BE49-F238E27FC236}">
                  <a16:creationId xmlns:a16="http://schemas.microsoft.com/office/drawing/2014/main" id="{9F4592D4-31E1-ADC6-942D-E6C4F36CC4C5}"/>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9">
              <a:extLst>
                <a:ext uri="{FF2B5EF4-FFF2-40B4-BE49-F238E27FC236}">
                  <a16:creationId xmlns:a16="http://schemas.microsoft.com/office/drawing/2014/main" id="{D6D1FB40-7BE0-83B6-7DB4-21A9CE3C2C7C}"/>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0">
              <a:extLst>
                <a:ext uri="{FF2B5EF4-FFF2-40B4-BE49-F238E27FC236}">
                  <a16:creationId xmlns:a16="http://schemas.microsoft.com/office/drawing/2014/main" id="{267744FF-1A62-B98C-F20B-1549C0D038C6}"/>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1">
              <a:extLst>
                <a:ext uri="{FF2B5EF4-FFF2-40B4-BE49-F238E27FC236}">
                  <a16:creationId xmlns:a16="http://schemas.microsoft.com/office/drawing/2014/main" id="{5A64C47F-A254-6A0C-EE3D-C309EF5678BE}"/>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2">
              <a:extLst>
                <a:ext uri="{FF2B5EF4-FFF2-40B4-BE49-F238E27FC236}">
                  <a16:creationId xmlns:a16="http://schemas.microsoft.com/office/drawing/2014/main" id="{F87FA855-7216-0929-B69D-4584E1E0464C}"/>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3">
              <a:extLst>
                <a:ext uri="{FF2B5EF4-FFF2-40B4-BE49-F238E27FC236}">
                  <a16:creationId xmlns:a16="http://schemas.microsoft.com/office/drawing/2014/main" id="{80242A65-E734-B86D-A304-B04B1E963F91}"/>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4">
              <a:extLst>
                <a:ext uri="{FF2B5EF4-FFF2-40B4-BE49-F238E27FC236}">
                  <a16:creationId xmlns:a16="http://schemas.microsoft.com/office/drawing/2014/main" id="{EAB515C0-A128-A53D-BAEB-630366C62082}"/>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5">
              <a:extLst>
                <a:ext uri="{FF2B5EF4-FFF2-40B4-BE49-F238E27FC236}">
                  <a16:creationId xmlns:a16="http://schemas.microsoft.com/office/drawing/2014/main" id="{F4BA7652-2A3F-E518-2E19-6C489D996D05}"/>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6">
              <a:extLst>
                <a:ext uri="{FF2B5EF4-FFF2-40B4-BE49-F238E27FC236}">
                  <a16:creationId xmlns:a16="http://schemas.microsoft.com/office/drawing/2014/main" id="{16E970E1-F54B-9138-1728-E330899EBC47}"/>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7">
              <a:extLst>
                <a:ext uri="{FF2B5EF4-FFF2-40B4-BE49-F238E27FC236}">
                  <a16:creationId xmlns:a16="http://schemas.microsoft.com/office/drawing/2014/main" id="{82877ED0-426D-9631-48E0-2D3E4AE814D7}"/>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8">
              <a:extLst>
                <a:ext uri="{FF2B5EF4-FFF2-40B4-BE49-F238E27FC236}">
                  <a16:creationId xmlns:a16="http://schemas.microsoft.com/office/drawing/2014/main" id="{DDEF6308-6E2C-E9D2-83BB-42587D9A14F5}"/>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9">
              <a:extLst>
                <a:ext uri="{FF2B5EF4-FFF2-40B4-BE49-F238E27FC236}">
                  <a16:creationId xmlns:a16="http://schemas.microsoft.com/office/drawing/2014/main" id="{8C214558-5AF2-E88B-F0FE-8575388571F0}"/>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0">
              <a:extLst>
                <a:ext uri="{FF2B5EF4-FFF2-40B4-BE49-F238E27FC236}">
                  <a16:creationId xmlns:a16="http://schemas.microsoft.com/office/drawing/2014/main" id="{DFF1B618-9E8B-51B6-1256-A1AB82F011F8}"/>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1">
              <a:extLst>
                <a:ext uri="{FF2B5EF4-FFF2-40B4-BE49-F238E27FC236}">
                  <a16:creationId xmlns:a16="http://schemas.microsoft.com/office/drawing/2014/main" id="{E561E4AF-AF87-BD10-C198-E8E33C44DEEC}"/>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2">
              <a:extLst>
                <a:ext uri="{FF2B5EF4-FFF2-40B4-BE49-F238E27FC236}">
                  <a16:creationId xmlns:a16="http://schemas.microsoft.com/office/drawing/2014/main" id="{37447937-CEA1-C377-EA9B-9CA78588192A}"/>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3">
              <a:extLst>
                <a:ext uri="{FF2B5EF4-FFF2-40B4-BE49-F238E27FC236}">
                  <a16:creationId xmlns:a16="http://schemas.microsoft.com/office/drawing/2014/main" id="{A06F5744-825D-7CE7-8640-060A419A9535}"/>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4">
              <a:extLst>
                <a:ext uri="{FF2B5EF4-FFF2-40B4-BE49-F238E27FC236}">
                  <a16:creationId xmlns:a16="http://schemas.microsoft.com/office/drawing/2014/main" id="{696764B0-251E-70B0-C0A7-4E1964B84EEC}"/>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5">
              <a:extLst>
                <a:ext uri="{FF2B5EF4-FFF2-40B4-BE49-F238E27FC236}">
                  <a16:creationId xmlns:a16="http://schemas.microsoft.com/office/drawing/2014/main" id="{21A4E1C5-1F8E-B4E3-D24B-44DE99B287F5}"/>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6">
              <a:extLst>
                <a:ext uri="{FF2B5EF4-FFF2-40B4-BE49-F238E27FC236}">
                  <a16:creationId xmlns:a16="http://schemas.microsoft.com/office/drawing/2014/main" id="{78E81078-C2A4-6BA7-CD12-02DCE4099008}"/>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7">
              <a:extLst>
                <a:ext uri="{FF2B5EF4-FFF2-40B4-BE49-F238E27FC236}">
                  <a16:creationId xmlns:a16="http://schemas.microsoft.com/office/drawing/2014/main" id="{5D1C7EF0-A6E1-C07E-D8E9-D0C0153E674A}"/>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8">
              <a:extLst>
                <a:ext uri="{FF2B5EF4-FFF2-40B4-BE49-F238E27FC236}">
                  <a16:creationId xmlns:a16="http://schemas.microsoft.com/office/drawing/2014/main" id="{277FE82F-68B5-9ACC-DFE3-3161A069B3A3}"/>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9">
              <a:extLst>
                <a:ext uri="{FF2B5EF4-FFF2-40B4-BE49-F238E27FC236}">
                  <a16:creationId xmlns:a16="http://schemas.microsoft.com/office/drawing/2014/main" id="{5338A4D8-99B7-8E08-66CF-FDA590BD9A41}"/>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0">
              <a:extLst>
                <a:ext uri="{FF2B5EF4-FFF2-40B4-BE49-F238E27FC236}">
                  <a16:creationId xmlns:a16="http://schemas.microsoft.com/office/drawing/2014/main" id="{E09B73B8-147A-EDEF-2413-3B11229DBCB1}"/>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1">
              <a:extLst>
                <a:ext uri="{FF2B5EF4-FFF2-40B4-BE49-F238E27FC236}">
                  <a16:creationId xmlns:a16="http://schemas.microsoft.com/office/drawing/2014/main" id="{ACA10499-FB76-A65B-CE5B-49A260626FED}"/>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2">
              <a:extLst>
                <a:ext uri="{FF2B5EF4-FFF2-40B4-BE49-F238E27FC236}">
                  <a16:creationId xmlns:a16="http://schemas.microsoft.com/office/drawing/2014/main" id="{94F2020E-812F-E6B3-C221-216F59588F18}"/>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3">
              <a:extLst>
                <a:ext uri="{FF2B5EF4-FFF2-40B4-BE49-F238E27FC236}">
                  <a16:creationId xmlns:a16="http://schemas.microsoft.com/office/drawing/2014/main" id="{511EE590-8BC6-FB14-4399-8A7BE1092091}"/>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4">
              <a:extLst>
                <a:ext uri="{FF2B5EF4-FFF2-40B4-BE49-F238E27FC236}">
                  <a16:creationId xmlns:a16="http://schemas.microsoft.com/office/drawing/2014/main" id="{64648F6A-B15C-9F2C-AEED-289490478C3F}"/>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5">
              <a:extLst>
                <a:ext uri="{FF2B5EF4-FFF2-40B4-BE49-F238E27FC236}">
                  <a16:creationId xmlns:a16="http://schemas.microsoft.com/office/drawing/2014/main" id="{1A1BB65D-E7FD-9A4A-8D3C-73A77A276E90}"/>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6">
              <a:extLst>
                <a:ext uri="{FF2B5EF4-FFF2-40B4-BE49-F238E27FC236}">
                  <a16:creationId xmlns:a16="http://schemas.microsoft.com/office/drawing/2014/main" id="{8BAD604A-490A-C6C1-0F1D-7F88E0746D6E}"/>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7">
              <a:extLst>
                <a:ext uri="{FF2B5EF4-FFF2-40B4-BE49-F238E27FC236}">
                  <a16:creationId xmlns:a16="http://schemas.microsoft.com/office/drawing/2014/main" id="{754768DD-1429-B16A-BBFF-BC3E099EFE2F}"/>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8">
              <a:extLst>
                <a:ext uri="{FF2B5EF4-FFF2-40B4-BE49-F238E27FC236}">
                  <a16:creationId xmlns:a16="http://schemas.microsoft.com/office/drawing/2014/main" id="{C4D0AEFF-41D4-8360-9E94-E474680A578C}"/>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9">
              <a:extLst>
                <a:ext uri="{FF2B5EF4-FFF2-40B4-BE49-F238E27FC236}">
                  <a16:creationId xmlns:a16="http://schemas.microsoft.com/office/drawing/2014/main" id="{E931E59B-DB9B-B628-C646-DB9BCA72AAE9}"/>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0">
              <a:extLst>
                <a:ext uri="{FF2B5EF4-FFF2-40B4-BE49-F238E27FC236}">
                  <a16:creationId xmlns:a16="http://schemas.microsoft.com/office/drawing/2014/main" id="{EC08BC6B-2847-0E2B-229A-106FDC387081}"/>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1">
              <a:extLst>
                <a:ext uri="{FF2B5EF4-FFF2-40B4-BE49-F238E27FC236}">
                  <a16:creationId xmlns:a16="http://schemas.microsoft.com/office/drawing/2014/main" id="{30540CAE-207E-C69C-BB96-856553FFB310}"/>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2">
              <a:extLst>
                <a:ext uri="{FF2B5EF4-FFF2-40B4-BE49-F238E27FC236}">
                  <a16:creationId xmlns:a16="http://schemas.microsoft.com/office/drawing/2014/main" id="{A323D297-E511-C0AC-E6FE-063E99F57000}"/>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3">
              <a:extLst>
                <a:ext uri="{FF2B5EF4-FFF2-40B4-BE49-F238E27FC236}">
                  <a16:creationId xmlns:a16="http://schemas.microsoft.com/office/drawing/2014/main" id="{08FF5232-A51C-3115-0C88-50807317BDEA}"/>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4">
              <a:extLst>
                <a:ext uri="{FF2B5EF4-FFF2-40B4-BE49-F238E27FC236}">
                  <a16:creationId xmlns:a16="http://schemas.microsoft.com/office/drawing/2014/main" id="{B5CDB157-13BA-3596-1A32-BBAFBF9A8C4C}"/>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5">
              <a:extLst>
                <a:ext uri="{FF2B5EF4-FFF2-40B4-BE49-F238E27FC236}">
                  <a16:creationId xmlns:a16="http://schemas.microsoft.com/office/drawing/2014/main" id="{615808BD-8B9A-7F84-72E4-F2AE289D81EF}"/>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6">
              <a:extLst>
                <a:ext uri="{FF2B5EF4-FFF2-40B4-BE49-F238E27FC236}">
                  <a16:creationId xmlns:a16="http://schemas.microsoft.com/office/drawing/2014/main" id="{6E03FA84-C98B-5872-D748-701D7548A021}"/>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7">
              <a:extLst>
                <a:ext uri="{FF2B5EF4-FFF2-40B4-BE49-F238E27FC236}">
                  <a16:creationId xmlns:a16="http://schemas.microsoft.com/office/drawing/2014/main" id="{3FE5D6BD-A18A-13E7-7F8C-8E0DB26E3F57}"/>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8">
              <a:extLst>
                <a:ext uri="{FF2B5EF4-FFF2-40B4-BE49-F238E27FC236}">
                  <a16:creationId xmlns:a16="http://schemas.microsoft.com/office/drawing/2014/main" id="{1EA32D05-381F-35E1-0467-1BBF72D8683E}"/>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9">
              <a:extLst>
                <a:ext uri="{FF2B5EF4-FFF2-40B4-BE49-F238E27FC236}">
                  <a16:creationId xmlns:a16="http://schemas.microsoft.com/office/drawing/2014/main" id="{35A9316F-96E0-B13C-9BA1-AB867FD33988}"/>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0">
              <a:extLst>
                <a:ext uri="{FF2B5EF4-FFF2-40B4-BE49-F238E27FC236}">
                  <a16:creationId xmlns:a16="http://schemas.microsoft.com/office/drawing/2014/main" id="{C947EAF0-3C86-3266-D192-336A2BD597BA}"/>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1">
              <a:extLst>
                <a:ext uri="{FF2B5EF4-FFF2-40B4-BE49-F238E27FC236}">
                  <a16:creationId xmlns:a16="http://schemas.microsoft.com/office/drawing/2014/main" id="{5A8C1381-D5E8-D702-786C-F3FF80E708FB}"/>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2">
              <a:extLst>
                <a:ext uri="{FF2B5EF4-FFF2-40B4-BE49-F238E27FC236}">
                  <a16:creationId xmlns:a16="http://schemas.microsoft.com/office/drawing/2014/main" id="{952D0672-04E1-4A97-E95C-2011AA0131ED}"/>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3">
              <a:extLst>
                <a:ext uri="{FF2B5EF4-FFF2-40B4-BE49-F238E27FC236}">
                  <a16:creationId xmlns:a16="http://schemas.microsoft.com/office/drawing/2014/main" id="{EF4C7145-00A7-3181-91B6-BD8C16499823}"/>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4">
              <a:extLst>
                <a:ext uri="{FF2B5EF4-FFF2-40B4-BE49-F238E27FC236}">
                  <a16:creationId xmlns:a16="http://schemas.microsoft.com/office/drawing/2014/main" id="{FF091570-A4CF-53FA-0441-C034F7A38C24}"/>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6" name="TextBox 145">
            <a:extLst>
              <a:ext uri="{FF2B5EF4-FFF2-40B4-BE49-F238E27FC236}">
                <a16:creationId xmlns:a16="http://schemas.microsoft.com/office/drawing/2014/main" id="{91030590-54D1-CFD5-CBEC-41F9018ACC9A}"/>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38822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1467" y="4926565"/>
            <a:ext cx="2106139" cy="1762067"/>
          </a:xfrm>
          <a:prstGeom prst="rect">
            <a:avLst/>
          </a:prstGeom>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2239" y="4906896"/>
            <a:ext cx="2106562" cy="1936678"/>
          </a:xfrm>
          <a:prstGeom prst="rect">
            <a:avLst/>
          </a:prstGeom>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824345" y="1871644"/>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000" b="1" dirty="0">
                <a:solidFill>
                  <a:srgbClr val="002060"/>
                </a:solidFill>
              </a:rPr>
              <a:t>Communication is really important for Reception children and their parents. Your child’s teacher will form a special relationship with your child and be a point of contact for you. Please keep them up to date with what your child is interested in at home so that they can try to incorporate your child’s interests into the planning.</a:t>
            </a:r>
          </a:p>
          <a:p>
            <a:pPr marL="0" indent="0">
              <a:buNone/>
            </a:pPr>
            <a:r>
              <a:rPr lang="en-GB" sz="2000" b="1" dirty="0">
                <a:solidFill>
                  <a:srgbClr val="002060"/>
                </a:solidFill>
              </a:rPr>
              <a:t>As a school we will communicate important information with you online via Parent Hub, in your child’s book bag and reading record, verbally (after school or by appointment) and parents evenings. </a:t>
            </a:r>
          </a:p>
          <a:p>
            <a:pPr marL="0" indent="0">
              <a:buNone/>
            </a:pPr>
            <a:endParaRPr lang="en-GB" sz="2000" b="1" dirty="0"/>
          </a:p>
          <a:p>
            <a:pPr marL="0" indent="0">
              <a:buNone/>
            </a:pPr>
            <a:r>
              <a:rPr lang="en-GB" sz="2000" b="1" dirty="0"/>
              <a:t>If you have any worries or concerns do please let the staff know about them. By talking concerns through together everyone can benefit and learn more about your child.</a:t>
            </a:r>
          </a:p>
        </p:txBody>
      </p:sp>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65674" y="1007638"/>
            <a:ext cx="3460652" cy="776358"/>
          </a:xfrm>
          <a:prstGeom prst="rect">
            <a:avLst/>
          </a:prstGeom>
        </p:spPr>
      </p:pic>
      <p:pic>
        <p:nvPicPr>
          <p:cNvPr id="12" name="Pictur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11491" y="4827383"/>
            <a:ext cx="2383901" cy="1990557"/>
          </a:xfrm>
          <a:prstGeom prst="rect">
            <a:avLst/>
          </a:prstGeom>
        </p:spPr>
      </p:pic>
      <p:grpSp>
        <p:nvGrpSpPr>
          <p:cNvPr id="13" name="Group 12">
            <a:extLst>
              <a:ext uri="{FF2B5EF4-FFF2-40B4-BE49-F238E27FC236}">
                <a16:creationId xmlns:a16="http://schemas.microsoft.com/office/drawing/2014/main" id="{9496DA42-E56F-0501-5713-2B12F1F7D76E}"/>
              </a:ext>
            </a:extLst>
          </p:cNvPr>
          <p:cNvGrpSpPr/>
          <p:nvPr/>
        </p:nvGrpSpPr>
        <p:grpSpPr>
          <a:xfrm>
            <a:off x="261121" y="71401"/>
            <a:ext cx="2446139" cy="1337225"/>
            <a:chOff x="0" y="0"/>
            <a:chExt cx="1895390" cy="1001941"/>
          </a:xfrm>
        </p:grpSpPr>
        <p:sp>
          <p:nvSpPr>
            <p:cNvPr id="14" name="Shape 296">
              <a:extLst>
                <a:ext uri="{FF2B5EF4-FFF2-40B4-BE49-F238E27FC236}">
                  <a16:creationId xmlns:a16="http://schemas.microsoft.com/office/drawing/2014/main" id="{9157E008-6740-065B-2A4E-2EE5017AC210}"/>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7">
              <a:extLst>
                <a:ext uri="{FF2B5EF4-FFF2-40B4-BE49-F238E27FC236}">
                  <a16:creationId xmlns:a16="http://schemas.microsoft.com/office/drawing/2014/main" id="{FF342DF0-A544-4B7A-AD36-88440D3DEB6B}"/>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8">
              <a:extLst>
                <a:ext uri="{FF2B5EF4-FFF2-40B4-BE49-F238E27FC236}">
                  <a16:creationId xmlns:a16="http://schemas.microsoft.com/office/drawing/2014/main" id="{CA9A825D-3EE7-EACE-FAC6-11971B63AAFA}"/>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9">
              <a:extLst>
                <a:ext uri="{FF2B5EF4-FFF2-40B4-BE49-F238E27FC236}">
                  <a16:creationId xmlns:a16="http://schemas.microsoft.com/office/drawing/2014/main" id="{0B7A4A16-4FCF-891D-393E-DA78B5798F34}"/>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0">
              <a:extLst>
                <a:ext uri="{FF2B5EF4-FFF2-40B4-BE49-F238E27FC236}">
                  <a16:creationId xmlns:a16="http://schemas.microsoft.com/office/drawing/2014/main" id="{6D630BB9-51B8-4063-1542-2850BB25F9A6}"/>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1">
              <a:extLst>
                <a:ext uri="{FF2B5EF4-FFF2-40B4-BE49-F238E27FC236}">
                  <a16:creationId xmlns:a16="http://schemas.microsoft.com/office/drawing/2014/main" id="{FAEA5F96-B162-8E2A-1465-473ED2435A81}"/>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2">
              <a:extLst>
                <a:ext uri="{FF2B5EF4-FFF2-40B4-BE49-F238E27FC236}">
                  <a16:creationId xmlns:a16="http://schemas.microsoft.com/office/drawing/2014/main" id="{5BF45ECE-445A-AB1E-0546-373ADC3D1B85}"/>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3">
              <a:extLst>
                <a:ext uri="{FF2B5EF4-FFF2-40B4-BE49-F238E27FC236}">
                  <a16:creationId xmlns:a16="http://schemas.microsoft.com/office/drawing/2014/main" id="{73D53051-C7E6-F2AC-524B-9E3AA88497E8}"/>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4">
              <a:extLst>
                <a:ext uri="{FF2B5EF4-FFF2-40B4-BE49-F238E27FC236}">
                  <a16:creationId xmlns:a16="http://schemas.microsoft.com/office/drawing/2014/main" id="{7DB75A64-D7CB-E8EC-40A5-D3561DBE544D}"/>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5">
              <a:extLst>
                <a:ext uri="{FF2B5EF4-FFF2-40B4-BE49-F238E27FC236}">
                  <a16:creationId xmlns:a16="http://schemas.microsoft.com/office/drawing/2014/main" id="{3D5302E2-ED22-89D6-03CD-3D20A727434F}"/>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6">
              <a:extLst>
                <a:ext uri="{FF2B5EF4-FFF2-40B4-BE49-F238E27FC236}">
                  <a16:creationId xmlns:a16="http://schemas.microsoft.com/office/drawing/2014/main" id="{BAF3D57F-AD25-C2AD-2DD9-86AE693677B9}"/>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7">
              <a:extLst>
                <a:ext uri="{FF2B5EF4-FFF2-40B4-BE49-F238E27FC236}">
                  <a16:creationId xmlns:a16="http://schemas.microsoft.com/office/drawing/2014/main" id="{A7CA154F-EA94-2F25-0F98-A2775B426A5E}"/>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8">
              <a:extLst>
                <a:ext uri="{FF2B5EF4-FFF2-40B4-BE49-F238E27FC236}">
                  <a16:creationId xmlns:a16="http://schemas.microsoft.com/office/drawing/2014/main" id="{9D87251B-B7FC-C774-7A49-21B13F17E05A}"/>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9">
              <a:extLst>
                <a:ext uri="{FF2B5EF4-FFF2-40B4-BE49-F238E27FC236}">
                  <a16:creationId xmlns:a16="http://schemas.microsoft.com/office/drawing/2014/main" id="{3B057F6F-B342-C840-23EB-7A5AE81B58EF}"/>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0">
              <a:extLst>
                <a:ext uri="{FF2B5EF4-FFF2-40B4-BE49-F238E27FC236}">
                  <a16:creationId xmlns:a16="http://schemas.microsoft.com/office/drawing/2014/main" id="{F1599A6A-AF9C-A43E-FFFE-7043500EC585}"/>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1">
              <a:extLst>
                <a:ext uri="{FF2B5EF4-FFF2-40B4-BE49-F238E27FC236}">
                  <a16:creationId xmlns:a16="http://schemas.microsoft.com/office/drawing/2014/main" id="{D6FC52C4-D817-8AAE-37BB-A452EC5DB19E}"/>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2">
              <a:extLst>
                <a:ext uri="{FF2B5EF4-FFF2-40B4-BE49-F238E27FC236}">
                  <a16:creationId xmlns:a16="http://schemas.microsoft.com/office/drawing/2014/main" id="{C5FED841-87A0-9764-9748-F87B7F0EAF97}"/>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3">
              <a:extLst>
                <a:ext uri="{FF2B5EF4-FFF2-40B4-BE49-F238E27FC236}">
                  <a16:creationId xmlns:a16="http://schemas.microsoft.com/office/drawing/2014/main" id="{8F69888C-4F0C-F597-94B6-BC046D6C9703}"/>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4">
              <a:extLst>
                <a:ext uri="{FF2B5EF4-FFF2-40B4-BE49-F238E27FC236}">
                  <a16:creationId xmlns:a16="http://schemas.microsoft.com/office/drawing/2014/main" id="{D38128A3-FA5A-7CF1-D793-1B34FBEA6642}"/>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5">
              <a:extLst>
                <a:ext uri="{FF2B5EF4-FFF2-40B4-BE49-F238E27FC236}">
                  <a16:creationId xmlns:a16="http://schemas.microsoft.com/office/drawing/2014/main" id="{192DC77D-8B8D-402B-B57F-12E65804BB22}"/>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6">
              <a:extLst>
                <a:ext uri="{FF2B5EF4-FFF2-40B4-BE49-F238E27FC236}">
                  <a16:creationId xmlns:a16="http://schemas.microsoft.com/office/drawing/2014/main" id="{F8BBA367-693F-2220-4031-544B4E15448C}"/>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7">
              <a:extLst>
                <a:ext uri="{FF2B5EF4-FFF2-40B4-BE49-F238E27FC236}">
                  <a16:creationId xmlns:a16="http://schemas.microsoft.com/office/drawing/2014/main" id="{C36608E4-B9CD-C099-D55E-55AC920BEBC7}"/>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8">
              <a:extLst>
                <a:ext uri="{FF2B5EF4-FFF2-40B4-BE49-F238E27FC236}">
                  <a16:creationId xmlns:a16="http://schemas.microsoft.com/office/drawing/2014/main" id="{87BEE111-73F9-05E9-A056-14DAC3BDEC82}"/>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9">
              <a:extLst>
                <a:ext uri="{FF2B5EF4-FFF2-40B4-BE49-F238E27FC236}">
                  <a16:creationId xmlns:a16="http://schemas.microsoft.com/office/drawing/2014/main" id="{1B531308-6642-905F-E914-1CDEF3FAF53A}"/>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0">
              <a:extLst>
                <a:ext uri="{FF2B5EF4-FFF2-40B4-BE49-F238E27FC236}">
                  <a16:creationId xmlns:a16="http://schemas.microsoft.com/office/drawing/2014/main" id="{5FE23D4C-46B5-BC8E-E4A8-C856C5101E17}"/>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1">
              <a:extLst>
                <a:ext uri="{FF2B5EF4-FFF2-40B4-BE49-F238E27FC236}">
                  <a16:creationId xmlns:a16="http://schemas.microsoft.com/office/drawing/2014/main" id="{311BAA81-B84A-B6DA-BBDB-FAAF3C9896DF}"/>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2">
              <a:extLst>
                <a:ext uri="{FF2B5EF4-FFF2-40B4-BE49-F238E27FC236}">
                  <a16:creationId xmlns:a16="http://schemas.microsoft.com/office/drawing/2014/main" id="{B395B49E-1898-E8E5-F7DE-008729F40DC6}"/>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3">
              <a:extLst>
                <a:ext uri="{FF2B5EF4-FFF2-40B4-BE49-F238E27FC236}">
                  <a16:creationId xmlns:a16="http://schemas.microsoft.com/office/drawing/2014/main" id="{E71382B8-C5EE-1D72-D9C5-B0EFAAC80D9A}"/>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4">
              <a:extLst>
                <a:ext uri="{FF2B5EF4-FFF2-40B4-BE49-F238E27FC236}">
                  <a16:creationId xmlns:a16="http://schemas.microsoft.com/office/drawing/2014/main" id="{A2C41B58-617B-E7D3-E01B-51E98FF4517C}"/>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5">
              <a:extLst>
                <a:ext uri="{FF2B5EF4-FFF2-40B4-BE49-F238E27FC236}">
                  <a16:creationId xmlns:a16="http://schemas.microsoft.com/office/drawing/2014/main" id="{AF9D3AE0-9CCE-91A9-5012-1C4057F82DEA}"/>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6">
              <a:extLst>
                <a:ext uri="{FF2B5EF4-FFF2-40B4-BE49-F238E27FC236}">
                  <a16:creationId xmlns:a16="http://schemas.microsoft.com/office/drawing/2014/main" id="{3E4EE06B-4F82-4208-28BC-20E0B3B46EF2}"/>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7">
              <a:extLst>
                <a:ext uri="{FF2B5EF4-FFF2-40B4-BE49-F238E27FC236}">
                  <a16:creationId xmlns:a16="http://schemas.microsoft.com/office/drawing/2014/main" id="{8777385A-39FD-A96A-8F02-94FF6D2AB500}"/>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8">
              <a:extLst>
                <a:ext uri="{FF2B5EF4-FFF2-40B4-BE49-F238E27FC236}">
                  <a16:creationId xmlns:a16="http://schemas.microsoft.com/office/drawing/2014/main" id="{F687A701-5126-1D06-E698-779FB8AB06CE}"/>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7">
              <a:extLst>
                <a:ext uri="{FF2B5EF4-FFF2-40B4-BE49-F238E27FC236}">
                  <a16:creationId xmlns:a16="http://schemas.microsoft.com/office/drawing/2014/main" id="{3756A7E5-3100-D138-D7E9-C4F27D790FF1}"/>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8">
              <a:extLst>
                <a:ext uri="{FF2B5EF4-FFF2-40B4-BE49-F238E27FC236}">
                  <a16:creationId xmlns:a16="http://schemas.microsoft.com/office/drawing/2014/main" id="{3176EBA4-4C52-747A-1B02-F55B639A8F94}"/>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9">
              <a:extLst>
                <a:ext uri="{FF2B5EF4-FFF2-40B4-BE49-F238E27FC236}">
                  <a16:creationId xmlns:a16="http://schemas.microsoft.com/office/drawing/2014/main" id="{381E25BD-39FC-CA19-F4F9-74927BA418B1}"/>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60">
              <a:extLst>
                <a:ext uri="{FF2B5EF4-FFF2-40B4-BE49-F238E27FC236}">
                  <a16:creationId xmlns:a16="http://schemas.microsoft.com/office/drawing/2014/main" id="{3B05239D-EF99-8720-3446-1BDF53E33780}"/>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0">
              <a:extLst>
                <a:ext uri="{FF2B5EF4-FFF2-40B4-BE49-F238E27FC236}">
                  <a16:creationId xmlns:a16="http://schemas.microsoft.com/office/drawing/2014/main" id="{3223E91C-AE95-357C-A96B-BEAE0F979FC3}"/>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1">
              <a:extLst>
                <a:ext uri="{FF2B5EF4-FFF2-40B4-BE49-F238E27FC236}">
                  <a16:creationId xmlns:a16="http://schemas.microsoft.com/office/drawing/2014/main" id="{B11127CC-B94B-D9CC-0127-2E74C087EF78}"/>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2">
              <a:extLst>
                <a:ext uri="{FF2B5EF4-FFF2-40B4-BE49-F238E27FC236}">
                  <a16:creationId xmlns:a16="http://schemas.microsoft.com/office/drawing/2014/main" id="{E651BF7E-1838-944A-75F2-9A61BC53E3F1}"/>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3">
              <a:extLst>
                <a:ext uri="{FF2B5EF4-FFF2-40B4-BE49-F238E27FC236}">
                  <a16:creationId xmlns:a16="http://schemas.microsoft.com/office/drawing/2014/main" id="{64879EC8-0DB8-4E43-7A2F-7AC52D4EEA6C}"/>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4">
              <a:extLst>
                <a:ext uri="{FF2B5EF4-FFF2-40B4-BE49-F238E27FC236}">
                  <a16:creationId xmlns:a16="http://schemas.microsoft.com/office/drawing/2014/main" id="{B7F4D712-0518-FF99-1A38-80C0083C9972}"/>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5">
              <a:extLst>
                <a:ext uri="{FF2B5EF4-FFF2-40B4-BE49-F238E27FC236}">
                  <a16:creationId xmlns:a16="http://schemas.microsoft.com/office/drawing/2014/main" id="{4B85B82A-5B06-F38B-1431-2B2037035862}"/>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6">
              <a:extLst>
                <a:ext uri="{FF2B5EF4-FFF2-40B4-BE49-F238E27FC236}">
                  <a16:creationId xmlns:a16="http://schemas.microsoft.com/office/drawing/2014/main" id="{5FF00CA4-E012-D16C-637D-BC403D5C13D7}"/>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7">
              <a:extLst>
                <a:ext uri="{FF2B5EF4-FFF2-40B4-BE49-F238E27FC236}">
                  <a16:creationId xmlns:a16="http://schemas.microsoft.com/office/drawing/2014/main" id="{C7088545-B34B-E876-437A-F306CF3F1D7E}"/>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8">
              <a:extLst>
                <a:ext uri="{FF2B5EF4-FFF2-40B4-BE49-F238E27FC236}">
                  <a16:creationId xmlns:a16="http://schemas.microsoft.com/office/drawing/2014/main" id="{3CE022B9-F8CD-01A1-1598-0C1BB69088E2}"/>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9">
              <a:extLst>
                <a:ext uri="{FF2B5EF4-FFF2-40B4-BE49-F238E27FC236}">
                  <a16:creationId xmlns:a16="http://schemas.microsoft.com/office/drawing/2014/main" id="{F56D93F1-7161-C534-9F88-AA4A1B3542F2}"/>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0">
              <a:extLst>
                <a:ext uri="{FF2B5EF4-FFF2-40B4-BE49-F238E27FC236}">
                  <a16:creationId xmlns:a16="http://schemas.microsoft.com/office/drawing/2014/main" id="{61DBBDF9-67FD-7869-2C08-40D76A0656B6}"/>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1">
              <a:extLst>
                <a:ext uri="{FF2B5EF4-FFF2-40B4-BE49-F238E27FC236}">
                  <a16:creationId xmlns:a16="http://schemas.microsoft.com/office/drawing/2014/main" id="{9A0E32D8-6539-00E8-C3FC-781692E52B4A}"/>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2">
              <a:extLst>
                <a:ext uri="{FF2B5EF4-FFF2-40B4-BE49-F238E27FC236}">
                  <a16:creationId xmlns:a16="http://schemas.microsoft.com/office/drawing/2014/main" id="{9CA4A22E-88AA-2C3A-C606-1F90B04204A7}"/>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3">
              <a:extLst>
                <a:ext uri="{FF2B5EF4-FFF2-40B4-BE49-F238E27FC236}">
                  <a16:creationId xmlns:a16="http://schemas.microsoft.com/office/drawing/2014/main" id="{9687F66D-9B52-6F32-038A-D572C083BF1C}"/>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4">
              <a:extLst>
                <a:ext uri="{FF2B5EF4-FFF2-40B4-BE49-F238E27FC236}">
                  <a16:creationId xmlns:a16="http://schemas.microsoft.com/office/drawing/2014/main" id="{8D48394C-C54B-359B-AB7B-DF56B0C7FF62}"/>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5">
              <a:extLst>
                <a:ext uri="{FF2B5EF4-FFF2-40B4-BE49-F238E27FC236}">
                  <a16:creationId xmlns:a16="http://schemas.microsoft.com/office/drawing/2014/main" id="{4D84B741-3EAD-5A73-F47A-E343A861D36D}"/>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6">
              <a:extLst>
                <a:ext uri="{FF2B5EF4-FFF2-40B4-BE49-F238E27FC236}">
                  <a16:creationId xmlns:a16="http://schemas.microsoft.com/office/drawing/2014/main" id="{233EB872-079D-D9AF-24DB-49AC16EDE7F0}"/>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7">
              <a:extLst>
                <a:ext uri="{FF2B5EF4-FFF2-40B4-BE49-F238E27FC236}">
                  <a16:creationId xmlns:a16="http://schemas.microsoft.com/office/drawing/2014/main" id="{D41D023F-E500-175F-4716-D47768DF522B}"/>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8">
              <a:extLst>
                <a:ext uri="{FF2B5EF4-FFF2-40B4-BE49-F238E27FC236}">
                  <a16:creationId xmlns:a16="http://schemas.microsoft.com/office/drawing/2014/main" id="{62D4338B-865D-F82B-E286-32566B192EF2}"/>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9">
              <a:extLst>
                <a:ext uri="{FF2B5EF4-FFF2-40B4-BE49-F238E27FC236}">
                  <a16:creationId xmlns:a16="http://schemas.microsoft.com/office/drawing/2014/main" id="{F70CBCAB-9FEF-5EE5-482E-BD8E9A83A83B}"/>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0">
              <a:extLst>
                <a:ext uri="{FF2B5EF4-FFF2-40B4-BE49-F238E27FC236}">
                  <a16:creationId xmlns:a16="http://schemas.microsoft.com/office/drawing/2014/main" id="{0E5BA81D-1AA7-889E-04F1-763F9DFCDFB5}"/>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1">
              <a:extLst>
                <a:ext uri="{FF2B5EF4-FFF2-40B4-BE49-F238E27FC236}">
                  <a16:creationId xmlns:a16="http://schemas.microsoft.com/office/drawing/2014/main" id="{DD7D594B-04BC-D511-7A41-5F2EE9A6C7F0}"/>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2">
              <a:extLst>
                <a:ext uri="{FF2B5EF4-FFF2-40B4-BE49-F238E27FC236}">
                  <a16:creationId xmlns:a16="http://schemas.microsoft.com/office/drawing/2014/main" id="{C04A3F5B-F764-CD1B-75D7-BC2EED36B7ED}"/>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3">
              <a:extLst>
                <a:ext uri="{FF2B5EF4-FFF2-40B4-BE49-F238E27FC236}">
                  <a16:creationId xmlns:a16="http://schemas.microsoft.com/office/drawing/2014/main" id="{93E1FC73-3B7C-AE56-47A7-01864871A9F0}"/>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4">
              <a:extLst>
                <a:ext uri="{FF2B5EF4-FFF2-40B4-BE49-F238E27FC236}">
                  <a16:creationId xmlns:a16="http://schemas.microsoft.com/office/drawing/2014/main" id="{FEECAC0E-A2D1-ACA8-2B72-7E9564E19FBD}"/>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5">
              <a:extLst>
                <a:ext uri="{FF2B5EF4-FFF2-40B4-BE49-F238E27FC236}">
                  <a16:creationId xmlns:a16="http://schemas.microsoft.com/office/drawing/2014/main" id="{E1471D28-1CF8-1F1C-AC07-8A01D2C83C99}"/>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6">
              <a:extLst>
                <a:ext uri="{FF2B5EF4-FFF2-40B4-BE49-F238E27FC236}">
                  <a16:creationId xmlns:a16="http://schemas.microsoft.com/office/drawing/2014/main" id="{3F5B1187-D5B6-48C7-CA4F-C0D9960399CD}"/>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7">
              <a:extLst>
                <a:ext uri="{FF2B5EF4-FFF2-40B4-BE49-F238E27FC236}">
                  <a16:creationId xmlns:a16="http://schemas.microsoft.com/office/drawing/2014/main" id="{051C722E-82AB-046F-2A4D-A3C03CE0BE2D}"/>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8">
              <a:extLst>
                <a:ext uri="{FF2B5EF4-FFF2-40B4-BE49-F238E27FC236}">
                  <a16:creationId xmlns:a16="http://schemas.microsoft.com/office/drawing/2014/main" id="{E80C8E07-5DD0-84BF-D343-B16EE526B6E5}"/>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9">
              <a:extLst>
                <a:ext uri="{FF2B5EF4-FFF2-40B4-BE49-F238E27FC236}">
                  <a16:creationId xmlns:a16="http://schemas.microsoft.com/office/drawing/2014/main" id="{1C9B7548-CDB3-3DEF-8119-FB08542E6E80}"/>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0">
              <a:extLst>
                <a:ext uri="{FF2B5EF4-FFF2-40B4-BE49-F238E27FC236}">
                  <a16:creationId xmlns:a16="http://schemas.microsoft.com/office/drawing/2014/main" id="{7DE3994C-6351-003C-FC5D-CD5EF4EDE520}"/>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1">
              <a:extLst>
                <a:ext uri="{FF2B5EF4-FFF2-40B4-BE49-F238E27FC236}">
                  <a16:creationId xmlns:a16="http://schemas.microsoft.com/office/drawing/2014/main" id="{82CFE869-6A4E-EDAD-6EE5-3FE861829BEB}"/>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2">
              <a:extLst>
                <a:ext uri="{FF2B5EF4-FFF2-40B4-BE49-F238E27FC236}">
                  <a16:creationId xmlns:a16="http://schemas.microsoft.com/office/drawing/2014/main" id="{F4D7852F-9678-0F1F-1867-D668D96C8AFA}"/>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3">
              <a:extLst>
                <a:ext uri="{FF2B5EF4-FFF2-40B4-BE49-F238E27FC236}">
                  <a16:creationId xmlns:a16="http://schemas.microsoft.com/office/drawing/2014/main" id="{3FA5472B-78E3-2597-B249-035C0264EBB1}"/>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4">
              <a:extLst>
                <a:ext uri="{FF2B5EF4-FFF2-40B4-BE49-F238E27FC236}">
                  <a16:creationId xmlns:a16="http://schemas.microsoft.com/office/drawing/2014/main" id="{EA46B74A-A9A9-393F-FAD0-F844898D7855}"/>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5">
              <a:extLst>
                <a:ext uri="{FF2B5EF4-FFF2-40B4-BE49-F238E27FC236}">
                  <a16:creationId xmlns:a16="http://schemas.microsoft.com/office/drawing/2014/main" id="{B932549A-DF8D-D429-4C92-F8372CDD34ED}"/>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6">
              <a:extLst>
                <a:ext uri="{FF2B5EF4-FFF2-40B4-BE49-F238E27FC236}">
                  <a16:creationId xmlns:a16="http://schemas.microsoft.com/office/drawing/2014/main" id="{5E1548D0-8D21-D76A-56C2-22C570F00ED4}"/>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7">
              <a:extLst>
                <a:ext uri="{FF2B5EF4-FFF2-40B4-BE49-F238E27FC236}">
                  <a16:creationId xmlns:a16="http://schemas.microsoft.com/office/drawing/2014/main" id="{4CCD26C5-3AF6-8D66-FE0A-CA29110721C3}"/>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8">
              <a:extLst>
                <a:ext uri="{FF2B5EF4-FFF2-40B4-BE49-F238E27FC236}">
                  <a16:creationId xmlns:a16="http://schemas.microsoft.com/office/drawing/2014/main" id="{05EB7BDE-2590-B558-5490-93B4FC73E461}"/>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9">
              <a:extLst>
                <a:ext uri="{FF2B5EF4-FFF2-40B4-BE49-F238E27FC236}">
                  <a16:creationId xmlns:a16="http://schemas.microsoft.com/office/drawing/2014/main" id="{89CF725A-B443-1CB8-5C29-A592FCC39CFB}"/>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0">
              <a:extLst>
                <a:ext uri="{FF2B5EF4-FFF2-40B4-BE49-F238E27FC236}">
                  <a16:creationId xmlns:a16="http://schemas.microsoft.com/office/drawing/2014/main" id="{05024EA0-9702-1A01-D1DA-C99255CFCA07}"/>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1">
              <a:extLst>
                <a:ext uri="{FF2B5EF4-FFF2-40B4-BE49-F238E27FC236}">
                  <a16:creationId xmlns:a16="http://schemas.microsoft.com/office/drawing/2014/main" id="{5DD5AA01-3911-62AF-F1A3-79FFFDC1B01D}"/>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2">
              <a:extLst>
                <a:ext uri="{FF2B5EF4-FFF2-40B4-BE49-F238E27FC236}">
                  <a16:creationId xmlns:a16="http://schemas.microsoft.com/office/drawing/2014/main" id="{B9F18E7F-FEDE-88D2-01CD-41C51C43D33C}"/>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3">
              <a:extLst>
                <a:ext uri="{FF2B5EF4-FFF2-40B4-BE49-F238E27FC236}">
                  <a16:creationId xmlns:a16="http://schemas.microsoft.com/office/drawing/2014/main" id="{CD36D22C-EEEA-D3F0-29D6-4780975F8935}"/>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4">
              <a:extLst>
                <a:ext uri="{FF2B5EF4-FFF2-40B4-BE49-F238E27FC236}">
                  <a16:creationId xmlns:a16="http://schemas.microsoft.com/office/drawing/2014/main" id="{EA52692E-580B-C106-A87F-6CE921AE36FC}"/>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5">
              <a:extLst>
                <a:ext uri="{FF2B5EF4-FFF2-40B4-BE49-F238E27FC236}">
                  <a16:creationId xmlns:a16="http://schemas.microsoft.com/office/drawing/2014/main" id="{E2CF674D-3CC5-27FC-D5C2-E2AD15C417AD}"/>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6">
              <a:extLst>
                <a:ext uri="{FF2B5EF4-FFF2-40B4-BE49-F238E27FC236}">
                  <a16:creationId xmlns:a16="http://schemas.microsoft.com/office/drawing/2014/main" id="{E4D032EC-4D9C-1F9A-B3E6-F4F699CFABB7}"/>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7">
              <a:extLst>
                <a:ext uri="{FF2B5EF4-FFF2-40B4-BE49-F238E27FC236}">
                  <a16:creationId xmlns:a16="http://schemas.microsoft.com/office/drawing/2014/main" id="{AA70A057-0896-EF4E-518A-27F0767D4CF0}"/>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8">
              <a:extLst>
                <a:ext uri="{FF2B5EF4-FFF2-40B4-BE49-F238E27FC236}">
                  <a16:creationId xmlns:a16="http://schemas.microsoft.com/office/drawing/2014/main" id="{F78D328B-53F7-6911-91F6-1E9E51E81E24}"/>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9">
              <a:extLst>
                <a:ext uri="{FF2B5EF4-FFF2-40B4-BE49-F238E27FC236}">
                  <a16:creationId xmlns:a16="http://schemas.microsoft.com/office/drawing/2014/main" id="{CA9EE279-EF5F-1565-F886-ACC9C8BF64AF}"/>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0">
              <a:extLst>
                <a:ext uri="{FF2B5EF4-FFF2-40B4-BE49-F238E27FC236}">
                  <a16:creationId xmlns:a16="http://schemas.microsoft.com/office/drawing/2014/main" id="{3849A2D7-311C-1AA5-9FE1-742BDAD6C230}"/>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1">
              <a:extLst>
                <a:ext uri="{FF2B5EF4-FFF2-40B4-BE49-F238E27FC236}">
                  <a16:creationId xmlns:a16="http://schemas.microsoft.com/office/drawing/2014/main" id="{E46BAF25-484D-3B88-2117-BA495734CE8C}"/>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2">
              <a:extLst>
                <a:ext uri="{FF2B5EF4-FFF2-40B4-BE49-F238E27FC236}">
                  <a16:creationId xmlns:a16="http://schemas.microsoft.com/office/drawing/2014/main" id="{0A5EE481-AB38-3FEE-EAAA-373D6DDA5F61}"/>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3">
              <a:extLst>
                <a:ext uri="{FF2B5EF4-FFF2-40B4-BE49-F238E27FC236}">
                  <a16:creationId xmlns:a16="http://schemas.microsoft.com/office/drawing/2014/main" id="{9507AB1F-9E38-4075-35A9-4517157907E8}"/>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4">
              <a:extLst>
                <a:ext uri="{FF2B5EF4-FFF2-40B4-BE49-F238E27FC236}">
                  <a16:creationId xmlns:a16="http://schemas.microsoft.com/office/drawing/2014/main" id="{F0BD1DD3-4DD0-B17A-D073-48441EA423FB}"/>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5">
              <a:extLst>
                <a:ext uri="{FF2B5EF4-FFF2-40B4-BE49-F238E27FC236}">
                  <a16:creationId xmlns:a16="http://schemas.microsoft.com/office/drawing/2014/main" id="{168FD2B1-A0D6-1553-977E-920CF52644EC}"/>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6">
              <a:extLst>
                <a:ext uri="{FF2B5EF4-FFF2-40B4-BE49-F238E27FC236}">
                  <a16:creationId xmlns:a16="http://schemas.microsoft.com/office/drawing/2014/main" id="{D6750BF8-563B-B686-82CF-4171CE92DD1C}"/>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7">
              <a:extLst>
                <a:ext uri="{FF2B5EF4-FFF2-40B4-BE49-F238E27FC236}">
                  <a16:creationId xmlns:a16="http://schemas.microsoft.com/office/drawing/2014/main" id="{860D7E6E-EFD2-D863-26EF-CC9DDF58284C}"/>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8">
              <a:extLst>
                <a:ext uri="{FF2B5EF4-FFF2-40B4-BE49-F238E27FC236}">
                  <a16:creationId xmlns:a16="http://schemas.microsoft.com/office/drawing/2014/main" id="{271A5F85-170A-9FC6-9E7C-D1D550615E1D}"/>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9">
              <a:extLst>
                <a:ext uri="{FF2B5EF4-FFF2-40B4-BE49-F238E27FC236}">
                  <a16:creationId xmlns:a16="http://schemas.microsoft.com/office/drawing/2014/main" id="{21281C7B-8325-A9CB-172D-5A1917F49C39}"/>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0">
              <a:extLst>
                <a:ext uri="{FF2B5EF4-FFF2-40B4-BE49-F238E27FC236}">
                  <a16:creationId xmlns:a16="http://schemas.microsoft.com/office/drawing/2014/main" id="{1F247138-13FF-9754-A188-76A946D7E2AD}"/>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1">
              <a:extLst>
                <a:ext uri="{FF2B5EF4-FFF2-40B4-BE49-F238E27FC236}">
                  <a16:creationId xmlns:a16="http://schemas.microsoft.com/office/drawing/2014/main" id="{DAAF8EB7-AD7A-D403-BF0A-9E8F3E028962}"/>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2">
              <a:extLst>
                <a:ext uri="{FF2B5EF4-FFF2-40B4-BE49-F238E27FC236}">
                  <a16:creationId xmlns:a16="http://schemas.microsoft.com/office/drawing/2014/main" id="{D9CDCB21-8D82-BA5B-D5BB-46F326A497CF}"/>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3">
              <a:extLst>
                <a:ext uri="{FF2B5EF4-FFF2-40B4-BE49-F238E27FC236}">
                  <a16:creationId xmlns:a16="http://schemas.microsoft.com/office/drawing/2014/main" id="{2CC5ADAD-682F-5A90-783F-3ECFA9798B0F}"/>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4">
              <a:extLst>
                <a:ext uri="{FF2B5EF4-FFF2-40B4-BE49-F238E27FC236}">
                  <a16:creationId xmlns:a16="http://schemas.microsoft.com/office/drawing/2014/main" id="{B85625E8-E638-128D-27B5-FC934CBBE304}"/>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5">
              <a:extLst>
                <a:ext uri="{FF2B5EF4-FFF2-40B4-BE49-F238E27FC236}">
                  <a16:creationId xmlns:a16="http://schemas.microsoft.com/office/drawing/2014/main" id="{A7C087EC-F142-F724-5E14-166ED25DA918}"/>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6">
              <a:extLst>
                <a:ext uri="{FF2B5EF4-FFF2-40B4-BE49-F238E27FC236}">
                  <a16:creationId xmlns:a16="http://schemas.microsoft.com/office/drawing/2014/main" id="{D863798B-52CE-ABA7-D98A-6F11E1BEFF5A}"/>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7">
              <a:extLst>
                <a:ext uri="{FF2B5EF4-FFF2-40B4-BE49-F238E27FC236}">
                  <a16:creationId xmlns:a16="http://schemas.microsoft.com/office/drawing/2014/main" id="{C2E5D3F0-84B9-33AC-35E4-EF21B75A6FDC}"/>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8">
              <a:extLst>
                <a:ext uri="{FF2B5EF4-FFF2-40B4-BE49-F238E27FC236}">
                  <a16:creationId xmlns:a16="http://schemas.microsoft.com/office/drawing/2014/main" id="{AF2F22C6-6C5E-D18F-CE89-134869DE5824}"/>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9">
              <a:extLst>
                <a:ext uri="{FF2B5EF4-FFF2-40B4-BE49-F238E27FC236}">
                  <a16:creationId xmlns:a16="http://schemas.microsoft.com/office/drawing/2014/main" id="{24F663BA-863B-3DC7-322D-B3A83E6B5A8A}"/>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0">
              <a:extLst>
                <a:ext uri="{FF2B5EF4-FFF2-40B4-BE49-F238E27FC236}">
                  <a16:creationId xmlns:a16="http://schemas.microsoft.com/office/drawing/2014/main" id="{4C29824A-1228-B3C6-7FD0-4BAA16AA4203}"/>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1">
              <a:extLst>
                <a:ext uri="{FF2B5EF4-FFF2-40B4-BE49-F238E27FC236}">
                  <a16:creationId xmlns:a16="http://schemas.microsoft.com/office/drawing/2014/main" id="{07DDD00E-C110-796B-5FA8-183FCC350367}"/>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2">
              <a:extLst>
                <a:ext uri="{FF2B5EF4-FFF2-40B4-BE49-F238E27FC236}">
                  <a16:creationId xmlns:a16="http://schemas.microsoft.com/office/drawing/2014/main" id="{FD9D41D1-0A07-B0A1-3C7A-8B6402BC2249}"/>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3">
              <a:extLst>
                <a:ext uri="{FF2B5EF4-FFF2-40B4-BE49-F238E27FC236}">
                  <a16:creationId xmlns:a16="http://schemas.microsoft.com/office/drawing/2014/main" id="{D75460CF-4DE5-4B0C-700B-9676A0F30093}"/>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4">
              <a:extLst>
                <a:ext uri="{FF2B5EF4-FFF2-40B4-BE49-F238E27FC236}">
                  <a16:creationId xmlns:a16="http://schemas.microsoft.com/office/drawing/2014/main" id="{6D5C269B-D19D-D840-29EE-B32E7B849392}"/>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5">
              <a:extLst>
                <a:ext uri="{FF2B5EF4-FFF2-40B4-BE49-F238E27FC236}">
                  <a16:creationId xmlns:a16="http://schemas.microsoft.com/office/drawing/2014/main" id="{69C8DD77-8AB3-370A-A451-E5CBB3B0332F}"/>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6">
              <a:extLst>
                <a:ext uri="{FF2B5EF4-FFF2-40B4-BE49-F238E27FC236}">
                  <a16:creationId xmlns:a16="http://schemas.microsoft.com/office/drawing/2014/main" id="{D2BCC60D-4E7D-3B8E-1224-C1C401D1CBC6}"/>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7">
              <a:extLst>
                <a:ext uri="{FF2B5EF4-FFF2-40B4-BE49-F238E27FC236}">
                  <a16:creationId xmlns:a16="http://schemas.microsoft.com/office/drawing/2014/main" id="{C3C93E8F-69AB-B22A-BE0B-603C797085A9}"/>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8">
              <a:extLst>
                <a:ext uri="{FF2B5EF4-FFF2-40B4-BE49-F238E27FC236}">
                  <a16:creationId xmlns:a16="http://schemas.microsoft.com/office/drawing/2014/main" id="{6C58C8A0-0F55-90B4-27C7-FC815C601189}"/>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9">
              <a:extLst>
                <a:ext uri="{FF2B5EF4-FFF2-40B4-BE49-F238E27FC236}">
                  <a16:creationId xmlns:a16="http://schemas.microsoft.com/office/drawing/2014/main" id="{5F7C5590-2C7D-596B-9F32-2CCE60C35792}"/>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0">
              <a:extLst>
                <a:ext uri="{FF2B5EF4-FFF2-40B4-BE49-F238E27FC236}">
                  <a16:creationId xmlns:a16="http://schemas.microsoft.com/office/drawing/2014/main" id="{3CFF35C1-87A9-2050-9FA8-C0424CAEAB12}"/>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1">
              <a:extLst>
                <a:ext uri="{FF2B5EF4-FFF2-40B4-BE49-F238E27FC236}">
                  <a16:creationId xmlns:a16="http://schemas.microsoft.com/office/drawing/2014/main" id="{C7577733-5DC3-8490-33FB-23E36EC790FC}"/>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2">
              <a:extLst>
                <a:ext uri="{FF2B5EF4-FFF2-40B4-BE49-F238E27FC236}">
                  <a16:creationId xmlns:a16="http://schemas.microsoft.com/office/drawing/2014/main" id="{A36F224F-9C2C-5E75-8830-5E53299264FE}"/>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3">
              <a:extLst>
                <a:ext uri="{FF2B5EF4-FFF2-40B4-BE49-F238E27FC236}">
                  <a16:creationId xmlns:a16="http://schemas.microsoft.com/office/drawing/2014/main" id="{6C1E5C23-53C1-B1A7-028E-A9A1397C4D22}"/>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4">
              <a:extLst>
                <a:ext uri="{FF2B5EF4-FFF2-40B4-BE49-F238E27FC236}">
                  <a16:creationId xmlns:a16="http://schemas.microsoft.com/office/drawing/2014/main" id="{6CE06126-D007-CB74-4064-40BDAD2A7AA3}"/>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5">
              <a:extLst>
                <a:ext uri="{FF2B5EF4-FFF2-40B4-BE49-F238E27FC236}">
                  <a16:creationId xmlns:a16="http://schemas.microsoft.com/office/drawing/2014/main" id="{0431D542-9CBE-55CF-B6F9-349B72DBF4E8}"/>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6">
              <a:extLst>
                <a:ext uri="{FF2B5EF4-FFF2-40B4-BE49-F238E27FC236}">
                  <a16:creationId xmlns:a16="http://schemas.microsoft.com/office/drawing/2014/main" id="{9120AA8B-8602-3A4A-5BD5-E2D327B9B20A}"/>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7">
              <a:extLst>
                <a:ext uri="{FF2B5EF4-FFF2-40B4-BE49-F238E27FC236}">
                  <a16:creationId xmlns:a16="http://schemas.microsoft.com/office/drawing/2014/main" id="{F4E7E6B4-454C-63F1-FA80-C20DA1F59995}"/>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8">
              <a:extLst>
                <a:ext uri="{FF2B5EF4-FFF2-40B4-BE49-F238E27FC236}">
                  <a16:creationId xmlns:a16="http://schemas.microsoft.com/office/drawing/2014/main" id="{72D48ED8-5D80-CC4D-B9F1-92057566CAB5}"/>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9">
              <a:extLst>
                <a:ext uri="{FF2B5EF4-FFF2-40B4-BE49-F238E27FC236}">
                  <a16:creationId xmlns:a16="http://schemas.microsoft.com/office/drawing/2014/main" id="{E648730B-5E0C-6816-77F2-6F1C15014752}"/>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0">
              <a:extLst>
                <a:ext uri="{FF2B5EF4-FFF2-40B4-BE49-F238E27FC236}">
                  <a16:creationId xmlns:a16="http://schemas.microsoft.com/office/drawing/2014/main" id="{908793DF-59B6-5ED2-CBE4-A2626133D7A0}"/>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1">
              <a:extLst>
                <a:ext uri="{FF2B5EF4-FFF2-40B4-BE49-F238E27FC236}">
                  <a16:creationId xmlns:a16="http://schemas.microsoft.com/office/drawing/2014/main" id="{FED8D5A7-8C57-9171-8F13-8BD2CC1CA04C}"/>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2">
              <a:extLst>
                <a:ext uri="{FF2B5EF4-FFF2-40B4-BE49-F238E27FC236}">
                  <a16:creationId xmlns:a16="http://schemas.microsoft.com/office/drawing/2014/main" id="{754C12E0-F384-5771-A42F-725549C6849B}"/>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3">
              <a:extLst>
                <a:ext uri="{FF2B5EF4-FFF2-40B4-BE49-F238E27FC236}">
                  <a16:creationId xmlns:a16="http://schemas.microsoft.com/office/drawing/2014/main" id="{40FB8F11-1E25-3409-B736-30BE59CEAAF4}"/>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4">
              <a:extLst>
                <a:ext uri="{FF2B5EF4-FFF2-40B4-BE49-F238E27FC236}">
                  <a16:creationId xmlns:a16="http://schemas.microsoft.com/office/drawing/2014/main" id="{D985BF26-11F2-17D5-EFE8-BF7531F513B3}"/>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6" name="TextBox 145">
            <a:extLst>
              <a:ext uri="{FF2B5EF4-FFF2-40B4-BE49-F238E27FC236}">
                <a16:creationId xmlns:a16="http://schemas.microsoft.com/office/drawing/2014/main" id="{5385B3C8-FD83-3EE6-54F7-F35800E188AB}"/>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6552559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7455" y="2693422"/>
            <a:ext cx="6096978" cy="3406134"/>
          </a:xfrm>
          <a:prstGeom prst="rect">
            <a:avLst/>
          </a:prstGeom>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477981" y="1802776"/>
            <a:ext cx="10757446"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GB" sz="2400" b="1" dirty="0">
                <a:solidFill>
                  <a:srgbClr val="002060"/>
                </a:solidFill>
              </a:rPr>
              <a:t>The school gates open at 8.45 am, with the register taken at 8.50am.</a:t>
            </a:r>
          </a:p>
          <a:p>
            <a:pPr marL="0" indent="0">
              <a:spcBef>
                <a:spcPts val="0"/>
              </a:spcBef>
              <a:buNone/>
            </a:pPr>
            <a:endParaRPr lang="en-GB" sz="2400" b="1" dirty="0">
              <a:solidFill>
                <a:srgbClr val="002060"/>
              </a:solidFill>
            </a:endParaRPr>
          </a:p>
          <a:p>
            <a:pPr marL="0" indent="0">
              <a:spcBef>
                <a:spcPts val="0"/>
              </a:spcBef>
              <a:buNone/>
            </a:pPr>
            <a:r>
              <a:rPr lang="en-GB" sz="2400" b="1" dirty="0">
                <a:solidFill>
                  <a:srgbClr val="002060"/>
                </a:solidFill>
              </a:rPr>
              <a:t>The school day ends at 3.20pm and the school gates are open from 3.15pm.</a:t>
            </a:r>
          </a:p>
          <a:p>
            <a:pPr marL="0" indent="0">
              <a:spcBef>
                <a:spcPts val="0"/>
              </a:spcBef>
              <a:buNone/>
            </a:pPr>
            <a:endParaRPr lang="en-GB" sz="2000" b="1" dirty="0">
              <a:solidFill>
                <a:srgbClr val="002060"/>
              </a:solidFill>
            </a:endParaRPr>
          </a:p>
          <a:p>
            <a:pPr marL="0" indent="0">
              <a:spcBef>
                <a:spcPts val="0"/>
              </a:spcBef>
              <a:buNone/>
            </a:pPr>
            <a:endParaRPr lang="en-GB" dirty="0"/>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68469" y="979183"/>
            <a:ext cx="3255061" cy="730236"/>
          </a:xfrm>
          <a:prstGeom prst="rect">
            <a:avLst/>
          </a:prstGeom>
        </p:spPr>
      </p:pic>
      <p:sp>
        <p:nvSpPr>
          <p:cNvPr id="10" name="TextBox 9"/>
          <p:cNvSpPr txBox="1"/>
          <p:nvPr/>
        </p:nvSpPr>
        <p:spPr>
          <a:xfrm>
            <a:off x="0" y="6185161"/>
            <a:ext cx="12192000" cy="738664"/>
          </a:xfrm>
          <a:prstGeom prst="rect">
            <a:avLst/>
          </a:prstGeom>
          <a:gradFill>
            <a:gsLst>
              <a:gs pos="0">
                <a:srgbClr val="FF0000"/>
              </a:gs>
              <a:gs pos="38064">
                <a:srgbClr val="35194C"/>
              </a:gs>
              <a:gs pos="48000">
                <a:srgbClr val="002060"/>
              </a:gs>
              <a:gs pos="100000">
                <a:srgbClr val="002060"/>
              </a:gs>
              <a:gs pos="100000">
                <a:schemeClr val="accent1">
                  <a:lumMod val="30000"/>
                  <a:lumOff val="70000"/>
                </a:schemeClr>
              </a:gs>
            </a:gsLst>
            <a:path path="circle">
              <a:fillToRect l="100000" t="100000"/>
            </a:path>
          </a:gradFill>
        </p:spPr>
        <p:txBody>
          <a:bodyPr wrap="square" rtlCol="0" anchor="t">
            <a:spAutoFit/>
          </a:bodyPr>
          <a:lstStyle/>
          <a:p>
            <a:pPr algn="ctr"/>
            <a:endParaRPr lang="en-GB" sz="1050" dirty="0">
              <a:solidFill>
                <a:schemeClr val="bg1"/>
              </a:solidFill>
            </a:endParaRPr>
          </a:p>
          <a:p>
            <a:pPr algn="ctr"/>
            <a:endParaRPr lang="en-GB" sz="1050" dirty="0">
              <a:solidFill>
                <a:schemeClr val="bg1"/>
              </a:solidFill>
            </a:endParaRPr>
          </a:p>
          <a:p>
            <a:pPr algn="ctr"/>
            <a:endParaRPr lang="en-GB" sz="1050" dirty="0">
              <a:solidFill>
                <a:schemeClr val="bg1"/>
              </a:solidFill>
            </a:endParaRPr>
          </a:p>
          <a:p>
            <a:pPr algn="ctr"/>
            <a:endParaRPr lang="en-GB" sz="1050" dirty="0">
              <a:solidFill>
                <a:schemeClr val="bg1"/>
              </a:solidFill>
            </a:endParaRPr>
          </a:p>
        </p:txBody>
      </p:sp>
      <p:grpSp>
        <p:nvGrpSpPr>
          <p:cNvPr id="12" name="Group 11">
            <a:extLst>
              <a:ext uri="{FF2B5EF4-FFF2-40B4-BE49-F238E27FC236}">
                <a16:creationId xmlns:a16="http://schemas.microsoft.com/office/drawing/2014/main" id="{CCA3770D-BC86-A277-2F69-A61D483010F0}"/>
              </a:ext>
            </a:extLst>
          </p:cNvPr>
          <p:cNvGrpSpPr/>
          <p:nvPr/>
        </p:nvGrpSpPr>
        <p:grpSpPr>
          <a:xfrm>
            <a:off x="261121" y="71401"/>
            <a:ext cx="2446139" cy="1337225"/>
            <a:chOff x="0" y="0"/>
            <a:chExt cx="1895390" cy="1001941"/>
          </a:xfrm>
        </p:grpSpPr>
        <p:sp>
          <p:nvSpPr>
            <p:cNvPr id="13" name="Shape 296">
              <a:extLst>
                <a:ext uri="{FF2B5EF4-FFF2-40B4-BE49-F238E27FC236}">
                  <a16:creationId xmlns:a16="http://schemas.microsoft.com/office/drawing/2014/main" id="{28D2581F-0858-B830-6EE6-59AF78E5AAF9}"/>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7">
              <a:extLst>
                <a:ext uri="{FF2B5EF4-FFF2-40B4-BE49-F238E27FC236}">
                  <a16:creationId xmlns:a16="http://schemas.microsoft.com/office/drawing/2014/main" id="{F2E73423-593F-584C-9553-61531D78016E}"/>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298">
              <a:extLst>
                <a:ext uri="{FF2B5EF4-FFF2-40B4-BE49-F238E27FC236}">
                  <a16:creationId xmlns:a16="http://schemas.microsoft.com/office/drawing/2014/main" id="{97CDA9EF-B4E6-1C12-0016-CAE78FF02FE5}"/>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299">
              <a:extLst>
                <a:ext uri="{FF2B5EF4-FFF2-40B4-BE49-F238E27FC236}">
                  <a16:creationId xmlns:a16="http://schemas.microsoft.com/office/drawing/2014/main" id="{103FE247-2A64-88FE-BC3C-1F51ADE20B45}"/>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0">
              <a:extLst>
                <a:ext uri="{FF2B5EF4-FFF2-40B4-BE49-F238E27FC236}">
                  <a16:creationId xmlns:a16="http://schemas.microsoft.com/office/drawing/2014/main" id="{32D4AC21-B0BC-0406-20E4-B5FBFBCFCFA5}"/>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1">
              <a:extLst>
                <a:ext uri="{FF2B5EF4-FFF2-40B4-BE49-F238E27FC236}">
                  <a16:creationId xmlns:a16="http://schemas.microsoft.com/office/drawing/2014/main" id="{91064599-9C42-77E8-E293-ECEC0627F72B}"/>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2">
              <a:extLst>
                <a:ext uri="{FF2B5EF4-FFF2-40B4-BE49-F238E27FC236}">
                  <a16:creationId xmlns:a16="http://schemas.microsoft.com/office/drawing/2014/main" id="{4625A23C-D828-D1CB-DCC6-31F2A26831D6}"/>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3">
              <a:extLst>
                <a:ext uri="{FF2B5EF4-FFF2-40B4-BE49-F238E27FC236}">
                  <a16:creationId xmlns:a16="http://schemas.microsoft.com/office/drawing/2014/main" id="{14E1172F-A7DC-45FF-7FA6-F82F74B62044}"/>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4">
              <a:extLst>
                <a:ext uri="{FF2B5EF4-FFF2-40B4-BE49-F238E27FC236}">
                  <a16:creationId xmlns:a16="http://schemas.microsoft.com/office/drawing/2014/main" id="{118E0E7D-0D42-8926-CCAA-7AE29A8C0656}"/>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5">
              <a:extLst>
                <a:ext uri="{FF2B5EF4-FFF2-40B4-BE49-F238E27FC236}">
                  <a16:creationId xmlns:a16="http://schemas.microsoft.com/office/drawing/2014/main" id="{3BDD4835-8006-B10C-233E-61F9A6F148DF}"/>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6">
              <a:extLst>
                <a:ext uri="{FF2B5EF4-FFF2-40B4-BE49-F238E27FC236}">
                  <a16:creationId xmlns:a16="http://schemas.microsoft.com/office/drawing/2014/main" id="{AF50917A-9AE2-B571-C93C-CDFE496B5F36}"/>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7">
              <a:extLst>
                <a:ext uri="{FF2B5EF4-FFF2-40B4-BE49-F238E27FC236}">
                  <a16:creationId xmlns:a16="http://schemas.microsoft.com/office/drawing/2014/main" id="{BFFFBCA6-8EC9-01B2-BBA3-8BD462360258}"/>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8">
              <a:extLst>
                <a:ext uri="{FF2B5EF4-FFF2-40B4-BE49-F238E27FC236}">
                  <a16:creationId xmlns:a16="http://schemas.microsoft.com/office/drawing/2014/main" id="{658E04F2-9596-578A-F9B4-BDB11A23F556}"/>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9">
              <a:extLst>
                <a:ext uri="{FF2B5EF4-FFF2-40B4-BE49-F238E27FC236}">
                  <a16:creationId xmlns:a16="http://schemas.microsoft.com/office/drawing/2014/main" id="{13C36D18-C6F4-7167-E496-1FD4C6E0D8FD}"/>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0">
              <a:extLst>
                <a:ext uri="{FF2B5EF4-FFF2-40B4-BE49-F238E27FC236}">
                  <a16:creationId xmlns:a16="http://schemas.microsoft.com/office/drawing/2014/main" id="{E6F07896-6D99-2370-A52E-072A786E8C04}"/>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1">
              <a:extLst>
                <a:ext uri="{FF2B5EF4-FFF2-40B4-BE49-F238E27FC236}">
                  <a16:creationId xmlns:a16="http://schemas.microsoft.com/office/drawing/2014/main" id="{92E9D8FA-100A-5EDC-3BC6-FCA97AED1DF9}"/>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2">
              <a:extLst>
                <a:ext uri="{FF2B5EF4-FFF2-40B4-BE49-F238E27FC236}">
                  <a16:creationId xmlns:a16="http://schemas.microsoft.com/office/drawing/2014/main" id="{1AD39A5D-A463-526D-F771-0F97E6864F7C}"/>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3">
              <a:extLst>
                <a:ext uri="{FF2B5EF4-FFF2-40B4-BE49-F238E27FC236}">
                  <a16:creationId xmlns:a16="http://schemas.microsoft.com/office/drawing/2014/main" id="{E38CF4F8-7812-3240-7591-B3AC839B96CD}"/>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4">
              <a:extLst>
                <a:ext uri="{FF2B5EF4-FFF2-40B4-BE49-F238E27FC236}">
                  <a16:creationId xmlns:a16="http://schemas.microsoft.com/office/drawing/2014/main" id="{A6C3157A-D61B-5594-539D-7638C32B4E59}"/>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5">
              <a:extLst>
                <a:ext uri="{FF2B5EF4-FFF2-40B4-BE49-F238E27FC236}">
                  <a16:creationId xmlns:a16="http://schemas.microsoft.com/office/drawing/2014/main" id="{988CA6ED-B4B5-C4BD-2C31-77C143E275BE}"/>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6">
              <a:extLst>
                <a:ext uri="{FF2B5EF4-FFF2-40B4-BE49-F238E27FC236}">
                  <a16:creationId xmlns:a16="http://schemas.microsoft.com/office/drawing/2014/main" id="{DF7C1521-36A8-87AC-41D9-79CB9A0290D7}"/>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7">
              <a:extLst>
                <a:ext uri="{FF2B5EF4-FFF2-40B4-BE49-F238E27FC236}">
                  <a16:creationId xmlns:a16="http://schemas.microsoft.com/office/drawing/2014/main" id="{7232C155-5CD4-ABEB-6650-B8A3B6F3851B}"/>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8">
              <a:extLst>
                <a:ext uri="{FF2B5EF4-FFF2-40B4-BE49-F238E27FC236}">
                  <a16:creationId xmlns:a16="http://schemas.microsoft.com/office/drawing/2014/main" id="{1B3C7883-BDB7-021F-0FD1-1B718AFE18A0}"/>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9">
              <a:extLst>
                <a:ext uri="{FF2B5EF4-FFF2-40B4-BE49-F238E27FC236}">
                  <a16:creationId xmlns:a16="http://schemas.microsoft.com/office/drawing/2014/main" id="{6E355C88-D28E-DF72-2510-1ED306A85E02}"/>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0">
              <a:extLst>
                <a:ext uri="{FF2B5EF4-FFF2-40B4-BE49-F238E27FC236}">
                  <a16:creationId xmlns:a16="http://schemas.microsoft.com/office/drawing/2014/main" id="{EED63404-DCB9-6C27-E83F-BCA572CDFBA5}"/>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1">
              <a:extLst>
                <a:ext uri="{FF2B5EF4-FFF2-40B4-BE49-F238E27FC236}">
                  <a16:creationId xmlns:a16="http://schemas.microsoft.com/office/drawing/2014/main" id="{61DBAFA6-8578-8874-CCC2-A1ACCF14853B}"/>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2">
              <a:extLst>
                <a:ext uri="{FF2B5EF4-FFF2-40B4-BE49-F238E27FC236}">
                  <a16:creationId xmlns:a16="http://schemas.microsoft.com/office/drawing/2014/main" id="{12FA7D67-5435-7A55-7B5E-9346AC055542}"/>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3">
              <a:extLst>
                <a:ext uri="{FF2B5EF4-FFF2-40B4-BE49-F238E27FC236}">
                  <a16:creationId xmlns:a16="http://schemas.microsoft.com/office/drawing/2014/main" id="{A7574E3F-AC2B-3ABF-8DBA-500D0ACE5D2F}"/>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4">
              <a:extLst>
                <a:ext uri="{FF2B5EF4-FFF2-40B4-BE49-F238E27FC236}">
                  <a16:creationId xmlns:a16="http://schemas.microsoft.com/office/drawing/2014/main" id="{C21B9980-2A3F-A732-AAA2-E46F406D3100}"/>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5">
              <a:extLst>
                <a:ext uri="{FF2B5EF4-FFF2-40B4-BE49-F238E27FC236}">
                  <a16:creationId xmlns:a16="http://schemas.microsoft.com/office/drawing/2014/main" id="{DF478070-4644-1064-CA6E-74505725D042}"/>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6">
              <a:extLst>
                <a:ext uri="{FF2B5EF4-FFF2-40B4-BE49-F238E27FC236}">
                  <a16:creationId xmlns:a16="http://schemas.microsoft.com/office/drawing/2014/main" id="{10A10374-0708-C934-2851-D3DB31B10173}"/>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7">
              <a:extLst>
                <a:ext uri="{FF2B5EF4-FFF2-40B4-BE49-F238E27FC236}">
                  <a16:creationId xmlns:a16="http://schemas.microsoft.com/office/drawing/2014/main" id="{CADEF3AA-699A-3168-73A7-32C8B9285D6E}"/>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8">
              <a:extLst>
                <a:ext uri="{FF2B5EF4-FFF2-40B4-BE49-F238E27FC236}">
                  <a16:creationId xmlns:a16="http://schemas.microsoft.com/office/drawing/2014/main" id="{38439873-5F74-4909-ACE6-E596513FEA1E}"/>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7">
              <a:extLst>
                <a:ext uri="{FF2B5EF4-FFF2-40B4-BE49-F238E27FC236}">
                  <a16:creationId xmlns:a16="http://schemas.microsoft.com/office/drawing/2014/main" id="{2F8CC597-321E-32EF-19DD-68B2E6CF2012}"/>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58">
              <a:extLst>
                <a:ext uri="{FF2B5EF4-FFF2-40B4-BE49-F238E27FC236}">
                  <a16:creationId xmlns:a16="http://schemas.microsoft.com/office/drawing/2014/main" id="{14400C7F-C5AA-3CF1-5E3B-3311BF769BF9}"/>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1459">
              <a:extLst>
                <a:ext uri="{FF2B5EF4-FFF2-40B4-BE49-F238E27FC236}">
                  <a16:creationId xmlns:a16="http://schemas.microsoft.com/office/drawing/2014/main" id="{89AD2F79-581E-62BB-47B1-123A6581B53A}"/>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60">
              <a:extLst>
                <a:ext uri="{FF2B5EF4-FFF2-40B4-BE49-F238E27FC236}">
                  <a16:creationId xmlns:a16="http://schemas.microsoft.com/office/drawing/2014/main" id="{93D54B52-94BE-73A4-5F28-75448834E526}"/>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0">
              <a:extLst>
                <a:ext uri="{FF2B5EF4-FFF2-40B4-BE49-F238E27FC236}">
                  <a16:creationId xmlns:a16="http://schemas.microsoft.com/office/drawing/2014/main" id="{4F95FBAA-5C2C-549A-A10C-DD3E94D35C55}"/>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1">
              <a:extLst>
                <a:ext uri="{FF2B5EF4-FFF2-40B4-BE49-F238E27FC236}">
                  <a16:creationId xmlns:a16="http://schemas.microsoft.com/office/drawing/2014/main" id="{96EE59F9-61D5-9723-EEA3-30263FA093E0}"/>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2">
              <a:extLst>
                <a:ext uri="{FF2B5EF4-FFF2-40B4-BE49-F238E27FC236}">
                  <a16:creationId xmlns:a16="http://schemas.microsoft.com/office/drawing/2014/main" id="{1293C49B-81E4-D20A-9272-AFB9C416E904}"/>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3">
              <a:extLst>
                <a:ext uri="{FF2B5EF4-FFF2-40B4-BE49-F238E27FC236}">
                  <a16:creationId xmlns:a16="http://schemas.microsoft.com/office/drawing/2014/main" id="{DA5C7FFC-F680-3F85-CC82-5AB090F179A2}"/>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4">
              <a:extLst>
                <a:ext uri="{FF2B5EF4-FFF2-40B4-BE49-F238E27FC236}">
                  <a16:creationId xmlns:a16="http://schemas.microsoft.com/office/drawing/2014/main" id="{3155A9FA-8479-9F39-1DBC-D5EA38EDF243}"/>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5">
              <a:extLst>
                <a:ext uri="{FF2B5EF4-FFF2-40B4-BE49-F238E27FC236}">
                  <a16:creationId xmlns:a16="http://schemas.microsoft.com/office/drawing/2014/main" id="{DAF84D8A-6910-F7C6-AA84-2E6B86AD4E91}"/>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6">
              <a:extLst>
                <a:ext uri="{FF2B5EF4-FFF2-40B4-BE49-F238E27FC236}">
                  <a16:creationId xmlns:a16="http://schemas.microsoft.com/office/drawing/2014/main" id="{0A22D366-1A6D-381B-D824-663E32530391}"/>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7">
              <a:extLst>
                <a:ext uri="{FF2B5EF4-FFF2-40B4-BE49-F238E27FC236}">
                  <a16:creationId xmlns:a16="http://schemas.microsoft.com/office/drawing/2014/main" id="{7AB45C01-7256-6336-4462-B43E7B70DBA8}"/>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8">
              <a:extLst>
                <a:ext uri="{FF2B5EF4-FFF2-40B4-BE49-F238E27FC236}">
                  <a16:creationId xmlns:a16="http://schemas.microsoft.com/office/drawing/2014/main" id="{192465B7-374B-794A-C178-62FE92DE8083}"/>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9">
              <a:extLst>
                <a:ext uri="{FF2B5EF4-FFF2-40B4-BE49-F238E27FC236}">
                  <a16:creationId xmlns:a16="http://schemas.microsoft.com/office/drawing/2014/main" id="{BCED3CB9-65BE-D1C2-DD0A-F2FDFD52717C}"/>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0">
              <a:extLst>
                <a:ext uri="{FF2B5EF4-FFF2-40B4-BE49-F238E27FC236}">
                  <a16:creationId xmlns:a16="http://schemas.microsoft.com/office/drawing/2014/main" id="{556C6751-6EC3-7194-5389-5F8DAAA74FDE}"/>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1">
              <a:extLst>
                <a:ext uri="{FF2B5EF4-FFF2-40B4-BE49-F238E27FC236}">
                  <a16:creationId xmlns:a16="http://schemas.microsoft.com/office/drawing/2014/main" id="{2D450BBB-5C9F-C725-214B-FCFD4FA8CD6A}"/>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2">
              <a:extLst>
                <a:ext uri="{FF2B5EF4-FFF2-40B4-BE49-F238E27FC236}">
                  <a16:creationId xmlns:a16="http://schemas.microsoft.com/office/drawing/2014/main" id="{0F8E9170-E974-6DF7-FEBE-B6A199BB8D56}"/>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3">
              <a:extLst>
                <a:ext uri="{FF2B5EF4-FFF2-40B4-BE49-F238E27FC236}">
                  <a16:creationId xmlns:a16="http://schemas.microsoft.com/office/drawing/2014/main" id="{FE35D264-2D06-6ABF-5B0F-264B7516131B}"/>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4">
              <a:extLst>
                <a:ext uri="{FF2B5EF4-FFF2-40B4-BE49-F238E27FC236}">
                  <a16:creationId xmlns:a16="http://schemas.microsoft.com/office/drawing/2014/main" id="{4E53A8E2-2CA7-F0DE-4B5D-E91AB1B26EAB}"/>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5">
              <a:extLst>
                <a:ext uri="{FF2B5EF4-FFF2-40B4-BE49-F238E27FC236}">
                  <a16:creationId xmlns:a16="http://schemas.microsoft.com/office/drawing/2014/main" id="{41755A47-6E94-23A8-AC96-CBA314279AC2}"/>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6">
              <a:extLst>
                <a:ext uri="{FF2B5EF4-FFF2-40B4-BE49-F238E27FC236}">
                  <a16:creationId xmlns:a16="http://schemas.microsoft.com/office/drawing/2014/main" id="{8E9403C9-B6C0-7ABD-25D9-2F7B9D91CFE5}"/>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7">
              <a:extLst>
                <a:ext uri="{FF2B5EF4-FFF2-40B4-BE49-F238E27FC236}">
                  <a16:creationId xmlns:a16="http://schemas.microsoft.com/office/drawing/2014/main" id="{791AD7BC-B11E-000C-8CE1-F8BDB69DFF21}"/>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8">
              <a:extLst>
                <a:ext uri="{FF2B5EF4-FFF2-40B4-BE49-F238E27FC236}">
                  <a16:creationId xmlns:a16="http://schemas.microsoft.com/office/drawing/2014/main" id="{4EDB5624-FD1C-9922-E7ED-E9B01F660380}"/>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9">
              <a:extLst>
                <a:ext uri="{FF2B5EF4-FFF2-40B4-BE49-F238E27FC236}">
                  <a16:creationId xmlns:a16="http://schemas.microsoft.com/office/drawing/2014/main" id="{1BD566FE-E6C3-C665-D02D-69DA9B53E754}"/>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0">
              <a:extLst>
                <a:ext uri="{FF2B5EF4-FFF2-40B4-BE49-F238E27FC236}">
                  <a16:creationId xmlns:a16="http://schemas.microsoft.com/office/drawing/2014/main" id="{974B6092-3E21-8199-39D6-BC317007D50B}"/>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1">
              <a:extLst>
                <a:ext uri="{FF2B5EF4-FFF2-40B4-BE49-F238E27FC236}">
                  <a16:creationId xmlns:a16="http://schemas.microsoft.com/office/drawing/2014/main" id="{2F2079D9-C56C-396B-AC35-57C6D76D5D9C}"/>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2">
              <a:extLst>
                <a:ext uri="{FF2B5EF4-FFF2-40B4-BE49-F238E27FC236}">
                  <a16:creationId xmlns:a16="http://schemas.microsoft.com/office/drawing/2014/main" id="{1D2834F8-0258-974E-7F4A-8326DB347337}"/>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3">
              <a:extLst>
                <a:ext uri="{FF2B5EF4-FFF2-40B4-BE49-F238E27FC236}">
                  <a16:creationId xmlns:a16="http://schemas.microsoft.com/office/drawing/2014/main" id="{1F76ED2B-9B7D-40CC-327D-8D360B3CA11C}"/>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4">
              <a:extLst>
                <a:ext uri="{FF2B5EF4-FFF2-40B4-BE49-F238E27FC236}">
                  <a16:creationId xmlns:a16="http://schemas.microsoft.com/office/drawing/2014/main" id="{5491AC4A-8ECF-2A4B-21B4-BAD1BE489FF1}"/>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5">
              <a:extLst>
                <a:ext uri="{FF2B5EF4-FFF2-40B4-BE49-F238E27FC236}">
                  <a16:creationId xmlns:a16="http://schemas.microsoft.com/office/drawing/2014/main" id="{64A12180-C301-F8C5-D8E4-3AA155C3CC75}"/>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6">
              <a:extLst>
                <a:ext uri="{FF2B5EF4-FFF2-40B4-BE49-F238E27FC236}">
                  <a16:creationId xmlns:a16="http://schemas.microsoft.com/office/drawing/2014/main" id="{201F88E7-CD51-7D5B-0ADB-81BE927BF421}"/>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7">
              <a:extLst>
                <a:ext uri="{FF2B5EF4-FFF2-40B4-BE49-F238E27FC236}">
                  <a16:creationId xmlns:a16="http://schemas.microsoft.com/office/drawing/2014/main" id="{32F45F27-212B-5BFE-652B-3633FA047588}"/>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8">
              <a:extLst>
                <a:ext uri="{FF2B5EF4-FFF2-40B4-BE49-F238E27FC236}">
                  <a16:creationId xmlns:a16="http://schemas.microsoft.com/office/drawing/2014/main" id="{50D519FB-BD33-6D15-F2CA-A74BC337468F}"/>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9">
              <a:extLst>
                <a:ext uri="{FF2B5EF4-FFF2-40B4-BE49-F238E27FC236}">
                  <a16:creationId xmlns:a16="http://schemas.microsoft.com/office/drawing/2014/main" id="{4C8A4689-2E6B-EA99-4443-1B2CCBE2AB93}"/>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0">
              <a:extLst>
                <a:ext uri="{FF2B5EF4-FFF2-40B4-BE49-F238E27FC236}">
                  <a16:creationId xmlns:a16="http://schemas.microsoft.com/office/drawing/2014/main" id="{96492F69-D34F-7E86-5918-0CBD98E7CC88}"/>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1">
              <a:extLst>
                <a:ext uri="{FF2B5EF4-FFF2-40B4-BE49-F238E27FC236}">
                  <a16:creationId xmlns:a16="http://schemas.microsoft.com/office/drawing/2014/main" id="{ADEACC06-64BE-418C-BCB1-356078E5E242}"/>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2">
              <a:extLst>
                <a:ext uri="{FF2B5EF4-FFF2-40B4-BE49-F238E27FC236}">
                  <a16:creationId xmlns:a16="http://schemas.microsoft.com/office/drawing/2014/main" id="{9173DFEC-D88C-E692-B5ED-CDC033D4B679}"/>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3">
              <a:extLst>
                <a:ext uri="{FF2B5EF4-FFF2-40B4-BE49-F238E27FC236}">
                  <a16:creationId xmlns:a16="http://schemas.microsoft.com/office/drawing/2014/main" id="{CC8BF636-B06C-D63E-D92F-063E7710089A}"/>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4">
              <a:extLst>
                <a:ext uri="{FF2B5EF4-FFF2-40B4-BE49-F238E27FC236}">
                  <a16:creationId xmlns:a16="http://schemas.microsoft.com/office/drawing/2014/main" id="{7CC2886E-45EC-F263-ED52-193F285D6A9F}"/>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5">
              <a:extLst>
                <a:ext uri="{FF2B5EF4-FFF2-40B4-BE49-F238E27FC236}">
                  <a16:creationId xmlns:a16="http://schemas.microsoft.com/office/drawing/2014/main" id="{20FF0CA8-9960-1D1D-90B3-2A7D7466E7C0}"/>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6">
              <a:extLst>
                <a:ext uri="{FF2B5EF4-FFF2-40B4-BE49-F238E27FC236}">
                  <a16:creationId xmlns:a16="http://schemas.microsoft.com/office/drawing/2014/main" id="{372758AB-DBBF-55D4-3650-FA389B23E297}"/>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7">
              <a:extLst>
                <a:ext uri="{FF2B5EF4-FFF2-40B4-BE49-F238E27FC236}">
                  <a16:creationId xmlns:a16="http://schemas.microsoft.com/office/drawing/2014/main" id="{0BA2CDD5-D347-DBD2-1747-F25AED9EA044}"/>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8">
              <a:extLst>
                <a:ext uri="{FF2B5EF4-FFF2-40B4-BE49-F238E27FC236}">
                  <a16:creationId xmlns:a16="http://schemas.microsoft.com/office/drawing/2014/main" id="{AF0DC927-710D-0EAE-971A-E789B031AA57}"/>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9">
              <a:extLst>
                <a:ext uri="{FF2B5EF4-FFF2-40B4-BE49-F238E27FC236}">
                  <a16:creationId xmlns:a16="http://schemas.microsoft.com/office/drawing/2014/main" id="{5FAF2829-D839-BA8B-2737-40238B1D7DF1}"/>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0">
              <a:extLst>
                <a:ext uri="{FF2B5EF4-FFF2-40B4-BE49-F238E27FC236}">
                  <a16:creationId xmlns:a16="http://schemas.microsoft.com/office/drawing/2014/main" id="{08C82B42-6D71-D38C-CA87-7C4D50C74BC8}"/>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71">
              <a:extLst>
                <a:ext uri="{FF2B5EF4-FFF2-40B4-BE49-F238E27FC236}">
                  <a16:creationId xmlns:a16="http://schemas.microsoft.com/office/drawing/2014/main" id="{FAFA8EC3-0D6D-2C0C-2869-6B330A58497A}"/>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72">
              <a:extLst>
                <a:ext uri="{FF2B5EF4-FFF2-40B4-BE49-F238E27FC236}">
                  <a16:creationId xmlns:a16="http://schemas.microsoft.com/office/drawing/2014/main" id="{C52DF6EC-E49B-FFEC-C6C1-A6CA418F03C7}"/>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3">
              <a:extLst>
                <a:ext uri="{FF2B5EF4-FFF2-40B4-BE49-F238E27FC236}">
                  <a16:creationId xmlns:a16="http://schemas.microsoft.com/office/drawing/2014/main" id="{A55B6613-2C7A-CE50-9320-BBB0EA592B5F}"/>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4">
              <a:extLst>
                <a:ext uri="{FF2B5EF4-FFF2-40B4-BE49-F238E27FC236}">
                  <a16:creationId xmlns:a16="http://schemas.microsoft.com/office/drawing/2014/main" id="{06BD1E2B-F1DD-01B0-48E0-69E15FB245AA}"/>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5">
              <a:extLst>
                <a:ext uri="{FF2B5EF4-FFF2-40B4-BE49-F238E27FC236}">
                  <a16:creationId xmlns:a16="http://schemas.microsoft.com/office/drawing/2014/main" id="{B93D5213-B51F-A492-1925-BB29AFF2A150}"/>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6">
              <a:extLst>
                <a:ext uri="{FF2B5EF4-FFF2-40B4-BE49-F238E27FC236}">
                  <a16:creationId xmlns:a16="http://schemas.microsoft.com/office/drawing/2014/main" id="{34AD9E85-375F-6504-BFC7-12A87001E289}"/>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7">
              <a:extLst>
                <a:ext uri="{FF2B5EF4-FFF2-40B4-BE49-F238E27FC236}">
                  <a16:creationId xmlns:a16="http://schemas.microsoft.com/office/drawing/2014/main" id="{88B36F92-5F0A-CD4C-9D9E-4CDCB83424F5}"/>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8">
              <a:extLst>
                <a:ext uri="{FF2B5EF4-FFF2-40B4-BE49-F238E27FC236}">
                  <a16:creationId xmlns:a16="http://schemas.microsoft.com/office/drawing/2014/main" id="{86D89E7F-6DE0-4960-0B2C-525A8FD167D3}"/>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9">
              <a:extLst>
                <a:ext uri="{FF2B5EF4-FFF2-40B4-BE49-F238E27FC236}">
                  <a16:creationId xmlns:a16="http://schemas.microsoft.com/office/drawing/2014/main" id="{9D8AE941-08BB-987A-0049-79F49215452C}"/>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0">
              <a:extLst>
                <a:ext uri="{FF2B5EF4-FFF2-40B4-BE49-F238E27FC236}">
                  <a16:creationId xmlns:a16="http://schemas.microsoft.com/office/drawing/2014/main" id="{A4FF0DEC-109A-9985-9257-03CE81AF3672}"/>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1">
              <a:extLst>
                <a:ext uri="{FF2B5EF4-FFF2-40B4-BE49-F238E27FC236}">
                  <a16:creationId xmlns:a16="http://schemas.microsoft.com/office/drawing/2014/main" id="{17F85148-41CE-7944-D4AB-68B4DFD2242B}"/>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2">
              <a:extLst>
                <a:ext uri="{FF2B5EF4-FFF2-40B4-BE49-F238E27FC236}">
                  <a16:creationId xmlns:a16="http://schemas.microsoft.com/office/drawing/2014/main" id="{B2CE5C2D-54D3-FF48-3F87-1C83B209CCB4}"/>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3">
              <a:extLst>
                <a:ext uri="{FF2B5EF4-FFF2-40B4-BE49-F238E27FC236}">
                  <a16:creationId xmlns:a16="http://schemas.microsoft.com/office/drawing/2014/main" id="{EAC8FC37-CD43-6998-0046-CF6EBD243D7C}"/>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4">
              <a:extLst>
                <a:ext uri="{FF2B5EF4-FFF2-40B4-BE49-F238E27FC236}">
                  <a16:creationId xmlns:a16="http://schemas.microsoft.com/office/drawing/2014/main" id="{9A42F91D-803B-D5C7-3698-A3D25D610730}"/>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5">
              <a:extLst>
                <a:ext uri="{FF2B5EF4-FFF2-40B4-BE49-F238E27FC236}">
                  <a16:creationId xmlns:a16="http://schemas.microsoft.com/office/drawing/2014/main" id="{61303131-8F05-DFCE-2C9B-50CA2DE677C2}"/>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6">
              <a:extLst>
                <a:ext uri="{FF2B5EF4-FFF2-40B4-BE49-F238E27FC236}">
                  <a16:creationId xmlns:a16="http://schemas.microsoft.com/office/drawing/2014/main" id="{B0208C8B-9304-FC19-548B-93E9E374777D}"/>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7">
              <a:extLst>
                <a:ext uri="{FF2B5EF4-FFF2-40B4-BE49-F238E27FC236}">
                  <a16:creationId xmlns:a16="http://schemas.microsoft.com/office/drawing/2014/main" id="{FDAFCDD2-3CCC-4F90-F527-959769004B8E}"/>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8">
              <a:extLst>
                <a:ext uri="{FF2B5EF4-FFF2-40B4-BE49-F238E27FC236}">
                  <a16:creationId xmlns:a16="http://schemas.microsoft.com/office/drawing/2014/main" id="{B74BC524-9324-BD3C-2C95-ED1894106340}"/>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9">
              <a:extLst>
                <a:ext uri="{FF2B5EF4-FFF2-40B4-BE49-F238E27FC236}">
                  <a16:creationId xmlns:a16="http://schemas.microsoft.com/office/drawing/2014/main" id="{ADC68834-0D26-CD42-76C2-9C1D2D65B318}"/>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0">
              <a:extLst>
                <a:ext uri="{FF2B5EF4-FFF2-40B4-BE49-F238E27FC236}">
                  <a16:creationId xmlns:a16="http://schemas.microsoft.com/office/drawing/2014/main" id="{B1AD00A8-7155-7C91-C310-9433B483A71B}"/>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1">
              <a:extLst>
                <a:ext uri="{FF2B5EF4-FFF2-40B4-BE49-F238E27FC236}">
                  <a16:creationId xmlns:a16="http://schemas.microsoft.com/office/drawing/2014/main" id="{4E2D70C8-25D4-87C9-8D02-F3FBD4E4F679}"/>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2">
              <a:extLst>
                <a:ext uri="{FF2B5EF4-FFF2-40B4-BE49-F238E27FC236}">
                  <a16:creationId xmlns:a16="http://schemas.microsoft.com/office/drawing/2014/main" id="{9EC477C4-28FE-C3B3-29FA-F5660D0B7A86}"/>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3">
              <a:extLst>
                <a:ext uri="{FF2B5EF4-FFF2-40B4-BE49-F238E27FC236}">
                  <a16:creationId xmlns:a16="http://schemas.microsoft.com/office/drawing/2014/main" id="{BBAB7812-8FCE-90F2-EA1D-C2F1F78CDDE9}"/>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4">
              <a:extLst>
                <a:ext uri="{FF2B5EF4-FFF2-40B4-BE49-F238E27FC236}">
                  <a16:creationId xmlns:a16="http://schemas.microsoft.com/office/drawing/2014/main" id="{324DA45D-733F-4C3E-6934-2B23DD99D93D}"/>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5">
              <a:extLst>
                <a:ext uri="{FF2B5EF4-FFF2-40B4-BE49-F238E27FC236}">
                  <a16:creationId xmlns:a16="http://schemas.microsoft.com/office/drawing/2014/main" id="{7820AAC0-D28E-E659-8A8D-99BA1A9AF793}"/>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6">
              <a:extLst>
                <a:ext uri="{FF2B5EF4-FFF2-40B4-BE49-F238E27FC236}">
                  <a16:creationId xmlns:a16="http://schemas.microsoft.com/office/drawing/2014/main" id="{633F5575-6A10-94F3-A7BF-C9B4A8C2C140}"/>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7">
              <a:extLst>
                <a:ext uri="{FF2B5EF4-FFF2-40B4-BE49-F238E27FC236}">
                  <a16:creationId xmlns:a16="http://schemas.microsoft.com/office/drawing/2014/main" id="{78317945-F5D4-3A6C-9B2A-6C0A604C747D}"/>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8">
              <a:extLst>
                <a:ext uri="{FF2B5EF4-FFF2-40B4-BE49-F238E27FC236}">
                  <a16:creationId xmlns:a16="http://schemas.microsoft.com/office/drawing/2014/main" id="{5DF1DE5F-F839-BDEC-2D96-E098DD26805A}"/>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9">
              <a:extLst>
                <a:ext uri="{FF2B5EF4-FFF2-40B4-BE49-F238E27FC236}">
                  <a16:creationId xmlns:a16="http://schemas.microsoft.com/office/drawing/2014/main" id="{A889A59E-E797-D6B8-9618-E2EF61867FDA}"/>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0">
              <a:extLst>
                <a:ext uri="{FF2B5EF4-FFF2-40B4-BE49-F238E27FC236}">
                  <a16:creationId xmlns:a16="http://schemas.microsoft.com/office/drawing/2014/main" id="{47348F45-3D59-6BB7-18AC-C151C21AD245}"/>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1">
              <a:extLst>
                <a:ext uri="{FF2B5EF4-FFF2-40B4-BE49-F238E27FC236}">
                  <a16:creationId xmlns:a16="http://schemas.microsoft.com/office/drawing/2014/main" id="{CD6D1E23-1A91-1D37-B828-E61F48407B47}"/>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2">
              <a:extLst>
                <a:ext uri="{FF2B5EF4-FFF2-40B4-BE49-F238E27FC236}">
                  <a16:creationId xmlns:a16="http://schemas.microsoft.com/office/drawing/2014/main" id="{8A4676C6-E105-01FB-2426-362596022117}"/>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3">
              <a:extLst>
                <a:ext uri="{FF2B5EF4-FFF2-40B4-BE49-F238E27FC236}">
                  <a16:creationId xmlns:a16="http://schemas.microsoft.com/office/drawing/2014/main" id="{3B868241-C1FC-1D46-9CD5-2BABFA8C5B59}"/>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4">
              <a:extLst>
                <a:ext uri="{FF2B5EF4-FFF2-40B4-BE49-F238E27FC236}">
                  <a16:creationId xmlns:a16="http://schemas.microsoft.com/office/drawing/2014/main" id="{DB10D4E9-C07B-75D3-FBBE-898C68FECF8C}"/>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5">
              <a:extLst>
                <a:ext uri="{FF2B5EF4-FFF2-40B4-BE49-F238E27FC236}">
                  <a16:creationId xmlns:a16="http://schemas.microsoft.com/office/drawing/2014/main" id="{46170D61-97C6-7469-8DF2-22FF98744084}"/>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6">
              <a:extLst>
                <a:ext uri="{FF2B5EF4-FFF2-40B4-BE49-F238E27FC236}">
                  <a16:creationId xmlns:a16="http://schemas.microsoft.com/office/drawing/2014/main" id="{E7BAA7E9-ED8D-CB2C-3962-B704D3539BE4}"/>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7">
              <a:extLst>
                <a:ext uri="{FF2B5EF4-FFF2-40B4-BE49-F238E27FC236}">
                  <a16:creationId xmlns:a16="http://schemas.microsoft.com/office/drawing/2014/main" id="{1538E425-7D25-B2CF-90B3-9A65FF38C3FD}"/>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8">
              <a:extLst>
                <a:ext uri="{FF2B5EF4-FFF2-40B4-BE49-F238E27FC236}">
                  <a16:creationId xmlns:a16="http://schemas.microsoft.com/office/drawing/2014/main" id="{BA02C2A5-95A2-1449-259C-52D4EF564531}"/>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9">
              <a:extLst>
                <a:ext uri="{FF2B5EF4-FFF2-40B4-BE49-F238E27FC236}">
                  <a16:creationId xmlns:a16="http://schemas.microsoft.com/office/drawing/2014/main" id="{80A8546E-49BA-6314-DC91-1CC488DB8EAF}"/>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0">
              <a:extLst>
                <a:ext uri="{FF2B5EF4-FFF2-40B4-BE49-F238E27FC236}">
                  <a16:creationId xmlns:a16="http://schemas.microsoft.com/office/drawing/2014/main" id="{4E0840B7-E63B-104E-1591-7AF0E26DFBAC}"/>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1">
              <a:extLst>
                <a:ext uri="{FF2B5EF4-FFF2-40B4-BE49-F238E27FC236}">
                  <a16:creationId xmlns:a16="http://schemas.microsoft.com/office/drawing/2014/main" id="{9BE43226-C4AF-349C-51D0-77C5424B31B1}"/>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2">
              <a:extLst>
                <a:ext uri="{FF2B5EF4-FFF2-40B4-BE49-F238E27FC236}">
                  <a16:creationId xmlns:a16="http://schemas.microsoft.com/office/drawing/2014/main" id="{42E09348-3DD7-64D6-2687-12A544F27D09}"/>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3">
              <a:extLst>
                <a:ext uri="{FF2B5EF4-FFF2-40B4-BE49-F238E27FC236}">
                  <a16:creationId xmlns:a16="http://schemas.microsoft.com/office/drawing/2014/main" id="{9E3BAB83-E6A3-2A5C-9CB0-5D9EC0B67776}"/>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4">
              <a:extLst>
                <a:ext uri="{FF2B5EF4-FFF2-40B4-BE49-F238E27FC236}">
                  <a16:creationId xmlns:a16="http://schemas.microsoft.com/office/drawing/2014/main" id="{043BADC1-9DDF-0BF0-BFE3-D60C3BEE1553}"/>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5">
              <a:extLst>
                <a:ext uri="{FF2B5EF4-FFF2-40B4-BE49-F238E27FC236}">
                  <a16:creationId xmlns:a16="http://schemas.microsoft.com/office/drawing/2014/main" id="{444E4BFE-FB80-77B2-41E5-A8B48D4D3B14}"/>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6">
              <a:extLst>
                <a:ext uri="{FF2B5EF4-FFF2-40B4-BE49-F238E27FC236}">
                  <a16:creationId xmlns:a16="http://schemas.microsoft.com/office/drawing/2014/main" id="{AB883E2A-500A-155C-EB2F-175B529D83F1}"/>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7">
              <a:extLst>
                <a:ext uri="{FF2B5EF4-FFF2-40B4-BE49-F238E27FC236}">
                  <a16:creationId xmlns:a16="http://schemas.microsoft.com/office/drawing/2014/main" id="{00CCE104-3F38-719C-AE4F-B1E4906A626D}"/>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8">
              <a:extLst>
                <a:ext uri="{FF2B5EF4-FFF2-40B4-BE49-F238E27FC236}">
                  <a16:creationId xmlns:a16="http://schemas.microsoft.com/office/drawing/2014/main" id="{542B6D1D-DCF8-CC3B-89C8-FE10EC2CCAFD}"/>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9">
              <a:extLst>
                <a:ext uri="{FF2B5EF4-FFF2-40B4-BE49-F238E27FC236}">
                  <a16:creationId xmlns:a16="http://schemas.microsoft.com/office/drawing/2014/main" id="{A280CC7A-EC81-BE19-DBE8-73E20BFADAFB}"/>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0">
              <a:extLst>
                <a:ext uri="{FF2B5EF4-FFF2-40B4-BE49-F238E27FC236}">
                  <a16:creationId xmlns:a16="http://schemas.microsoft.com/office/drawing/2014/main" id="{5D36640E-D99D-9E49-C5D3-E8C052D550A7}"/>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1">
              <a:extLst>
                <a:ext uri="{FF2B5EF4-FFF2-40B4-BE49-F238E27FC236}">
                  <a16:creationId xmlns:a16="http://schemas.microsoft.com/office/drawing/2014/main" id="{9A0B3671-1CD1-86B5-FBBD-F2441DE171AF}"/>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2">
              <a:extLst>
                <a:ext uri="{FF2B5EF4-FFF2-40B4-BE49-F238E27FC236}">
                  <a16:creationId xmlns:a16="http://schemas.microsoft.com/office/drawing/2014/main" id="{DD24B600-AAA2-92A2-2AE1-E881EE7F3D00}"/>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3">
              <a:extLst>
                <a:ext uri="{FF2B5EF4-FFF2-40B4-BE49-F238E27FC236}">
                  <a16:creationId xmlns:a16="http://schemas.microsoft.com/office/drawing/2014/main" id="{6C4D61A2-86C8-C5E8-19A7-C47EBE09A96C}"/>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4">
              <a:extLst>
                <a:ext uri="{FF2B5EF4-FFF2-40B4-BE49-F238E27FC236}">
                  <a16:creationId xmlns:a16="http://schemas.microsoft.com/office/drawing/2014/main" id="{21604DFC-A49F-7C6D-E442-86F38579F8EA}"/>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5" name="TextBox 144">
            <a:extLst>
              <a:ext uri="{FF2B5EF4-FFF2-40B4-BE49-F238E27FC236}">
                <a16:creationId xmlns:a16="http://schemas.microsoft.com/office/drawing/2014/main" id="{245E78B8-E612-B195-2BB7-9267BD4A00CB}"/>
              </a:ext>
            </a:extLst>
          </p:cNvPr>
          <p:cNvSpPr txBox="1"/>
          <p:nvPr/>
        </p:nvSpPr>
        <p:spPr>
          <a:xfrm>
            <a:off x="5754539"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
        <p:nvSpPr>
          <p:cNvPr id="146" name="Rectangle 145">
            <a:extLst>
              <a:ext uri="{FF2B5EF4-FFF2-40B4-BE49-F238E27FC236}">
                <a16:creationId xmlns:a16="http://schemas.microsoft.com/office/drawing/2014/main" id="{C60DDECB-9885-3235-A060-E705E2AD5B2A}"/>
              </a:ext>
            </a:extLst>
          </p:cNvPr>
          <p:cNvSpPr/>
          <p:nvPr/>
        </p:nvSpPr>
        <p:spPr>
          <a:xfrm>
            <a:off x="7019926" y="3783804"/>
            <a:ext cx="150018" cy="566737"/>
          </a:xfrm>
          <a:prstGeom prst="rect">
            <a:avLst/>
          </a:prstGeom>
          <a:solidFill>
            <a:srgbClr val="CDA06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44695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277089" y="1634094"/>
            <a:ext cx="11637819" cy="497452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spcAft>
                <a:spcPts val="600"/>
              </a:spcAft>
              <a:buNone/>
            </a:pPr>
            <a:r>
              <a:rPr lang="en-GB" sz="1400" b="1" dirty="0">
                <a:solidFill>
                  <a:srgbClr val="FF0000"/>
                </a:solidFill>
              </a:rPr>
              <a:t>Read, read, read</a:t>
            </a:r>
          </a:p>
          <a:p>
            <a:pPr>
              <a:lnSpc>
                <a:spcPct val="100000"/>
              </a:lnSpc>
              <a:spcBef>
                <a:spcPts val="0"/>
              </a:spcBef>
              <a:spcAft>
                <a:spcPts val="600"/>
              </a:spcAft>
            </a:pPr>
            <a:r>
              <a:rPr lang="en-GB" sz="1400" b="1" dirty="0">
                <a:solidFill>
                  <a:srgbClr val="002060"/>
                </a:solidFill>
              </a:rPr>
              <a:t>Read with your child, read anything and everything! Real books, with pictures, rhyme and enjoyable stories are crucial here. Try to encourage your child to talk about the pictures, or to make predictions about what will happen next. </a:t>
            </a:r>
          </a:p>
          <a:p>
            <a:pPr>
              <a:lnSpc>
                <a:spcPct val="100000"/>
              </a:lnSpc>
              <a:spcBef>
                <a:spcPts val="0"/>
              </a:spcBef>
              <a:spcAft>
                <a:spcPts val="600"/>
              </a:spcAft>
            </a:pPr>
            <a:r>
              <a:rPr lang="en-GB" sz="1400" b="1" dirty="0">
                <a:solidFill>
                  <a:srgbClr val="002060"/>
                </a:solidFill>
              </a:rPr>
              <a:t>Encourage your child to recognise and read print when you are out shopping, on the bus or at the park. </a:t>
            </a:r>
          </a:p>
          <a:p>
            <a:pPr>
              <a:lnSpc>
                <a:spcPct val="100000"/>
              </a:lnSpc>
              <a:spcBef>
                <a:spcPts val="0"/>
              </a:spcBef>
              <a:spcAft>
                <a:spcPts val="600"/>
              </a:spcAft>
            </a:pPr>
            <a:r>
              <a:rPr lang="en-GB" sz="1400" b="1" dirty="0">
                <a:solidFill>
                  <a:srgbClr val="002060"/>
                </a:solidFill>
              </a:rPr>
              <a:t>Once your child starts school you will be asked to fill in a Reading Record each time you read with your child. This can be a really useful communication tool, so the more info you provide the better! The teachers are just wanting to find out about how things are going with your child’s reading and really don’t mind what you write so please don’t feel pressured at all here. It’s most important for your child to enjoy reading above all, so try to relax, and stop when either of you begins to feel pressured or anxious.</a:t>
            </a:r>
          </a:p>
          <a:p>
            <a:pPr marL="0" indent="0">
              <a:lnSpc>
                <a:spcPct val="100000"/>
              </a:lnSpc>
              <a:spcBef>
                <a:spcPts val="0"/>
              </a:spcBef>
              <a:buNone/>
            </a:pPr>
            <a:endParaRPr lang="en-GB" sz="1400" b="1" dirty="0">
              <a:solidFill>
                <a:srgbClr val="002060"/>
              </a:solidFill>
            </a:endParaRPr>
          </a:p>
          <a:p>
            <a:pPr marL="0" indent="0">
              <a:lnSpc>
                <a:spcPct val="100000"/>
              </a:lnSpc>
              <a:spcBef>
                <a:spcPts val="0"/>
              </a:spcBef>
              <a:spcAft>
                <a:spcPts val="600"/>
              </a:spcAft>
              <a:buNone/>
            </a:pPr>
            <a:r>
              <a:rPr lang="en-GB" sz="1400" b="1" dirty="0">
                <a:solidFill>
                  <a:srgbClr val="FF0000"/>
                </a:solidFill>
              </a:rPr>
              <a:t>Help with phonics</a:t>
            </a:r>
          </a:p>
          <a:p>
            <a:pPr>
              <a:lnSpc>
                <a:spcPct val="100000"/>
              </a:lnSpc>
              <a:spcBef>
                <a:spcPts val="0"/>
              </a:spcBef>
            </a:pPr>
            <a:r>
              <a:rPr lang="en-GB" sz="1400" b="1" dirty="0">
                <a:solidFill>
                  <a:srgbClr val="002060"/>
                </a:solidFill>
              </a:rPr>
              <a:t>Talk to your child about individual letters (especially the letters in their name) and their sounds. Singing songs and nursery rhymes really helps them to find out more about letters and sounds. Play I-spy when you go out (using the sound the letter makes, rather than its name).</a:t>
            </a:r>
          </a:p>
          <a:p>
            <a:pPr marL="0" indent="0">
              <a:lnSpc>
                <a:spcPct val="100000"/>
              </a:lnSpc>
              <a:spcBef>
                <a:spcPts val="0"/>
              </a:spcBef>
              <a:buNone/>
            </a:pPr>
            <a:endParaRPr lang="en-GB" sz="1400" b="1" dirty="0">
              <a:solidFill>
                <a:srgbClr val="002060"/>
              </a:solidFill>
            </a:endParaRPr>
          </a:p>
          <a:p>
            <a:pPr marL="0" indent="0">
              <a:lnSpc>
                <a:spcPct val="100000"/>
              </a:lnSpc>
              <a:spcBef>
                <a:spcPts val="0"/>
              </a:spcBef>
              <a:spcAft>
                <a:spcPts val="600"/>
              </a:spcAft>
              <a:buNone/>
            </a:pPr>
            <a:r>
              <a:rPr lang="en-GB" sz="1400" b="1" dirty="0">
                <a:solidFill>
                  <a:srgbClr val="FF0000"/>
                </a:solidFill>
              </a:rPr>
              <a:t>Talk numbers</a:t>
            </a:r>
          </a:p>
          <a:p>
            <a:pPr>
              <a:lnSpc>
                <a:spcPct val="100000"/>
              </a:lnSpc>
              <a:spcBef>
                <a:spcPts val="0"/>
              </a:spcBef>
            </a:pPr>
            <a:r>
              <a:rPr lang="en-GB" sz="1400" b="1" dirty="0">
                <a:solidFill>
                  <a:srgbClr val="002060"/>
                </a:solidFill>
              </a:rPr>
              <a:t>For maths, there are all sorts of ways to encourage number recognition. Try to involve your child in using numbers at home by singing number rhymes and songs or by encouraging them to recognise and read numbers when you are in the car. When making dinner, ask them to select the number of carrots or potatoes you need — they’re helping you out, and learning at the same time.</a:t>
            </a:r>
          </a:p>
          <a:p>
            <a:pPr marL="0" indent="0">
              <a:lnSpc>
                <a:spcPct val="100000"/>
              </a:lnSpc>
              <a:spcBef>
                <a:spcPts val="0"/>
              </a:spcBef>
              <a:buNone/>
            </a:pPr>
            <a:endParaRPr lang="en-GB" sz="1400" b="1" dirty="0">
              <a:solidFill>
                <a:srgbClr val="002060"/>
              </a:solidFill>
            </a:endParaRPr>
          </a:p>
          <a:p>
            <a:pPr marL="0" indent="0">
              <a:lnSpc>
                <a:spcPct val="100000"/>
              </a:lnSpc>
              <a:spcBef>
                <a:spcPts val="0"/>
              </a:spcBef>
              <a:spcAft>
                <a:spcPts val="600"/>
              </a:spcAft>
              <a:buNone/>
            </a:pPr>
            <a:r>
              <a:rPr lang="en-GB" sz="1400" b="1" dirty="0">
                <a:solidFill>
                  <a:srgbClr val="FF0000"/>
                </a:solidFill>
              </a:rPr>
              <a:t>Getting dressed independently</a:t>
            </a:r>
          </a:p>
          <a:p>
            <a:pPr>
              <a:lnSpc>
                <a:spcPct val="100000"/>
              </a:lnSpc>
              <a:spcBef>
                <a:spcPts val="0"/>
              </a:spcBef>
            </a:pPr>
            <a:r>
              <a:rPr lang="en-GB" sz="1400" b="1" dirty="0">
                <a:solidFill>
                  <a:srgbClr val="002060"/>
                </a:solidFill>
              </a:rPr>
              <a:t>It is really useful if you can encourage your child can have a go at dressing themselves at home so that they can do it themselves during the day. It’s often quite time-consuming for teachers to have to do up several zips on wriggly children bursting to go outside!</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31347" y="949610"/>
            <a:ext cx="3329305" cy="746892"/>
          </a:xfrm>
          <a:prstGeom prst="rect">
            <a:avLst/>
          </a:prstGeom>
        </p:spPr>
      </p:pic>
      <p:grpSp>
        <p:nvGrpSpPr>
          <p:cNvPr id="10" name="Group 9">
            <a:extLst>
              <a:ext uri="{FF2B5EF4-FFF2-40B4-BE49-F238E27FC236}">
                <a16:creationId xmlns:a16="http://schemas.microsoft.com/office/drawing/2014/main" id="{E286DEE9-1B36-B30D-4892-F4F38A5FC8AE}"/>
              </a:ext>
            </a:extLst>
          </p:cNvPr>
          <p:cNvGrpSpPr/>
          <p:nvPr/>
        </p:nvGrpSpPr>
        <p:grpSpPr>
          <a:xfrm>
            <a:off x="277089" y="1062"/>
            <a:ext cx="2446139" cy="1337225"/>
            <a:chOff x="0" y="0"/>
            <a:chExt cx="1895390" cy="1001941"/>
          </a:xfrm>
        </p:grpSpPr>
        <p:sp>
          <p:nvSpPr>
            <p:cNvPr id="11" name="Shape 296">
              <a:extLst>
                <a:ext uri="{FF2B5EF4-FFF2-40B4-BE49-F238E27FC236}">
                  <a16:creationId xmlns:a16="http://schemas.microsoft.com/office/drawing/2014/main" id="{2DBD2098-78D4-8CAB-361E-A271FE3AD3C1}"/>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 name="Shape 297">
              <a:extLst>
                <a:ext uri="{FF2B5EF4-FFF2-40B4-BE49-F238E27FC236}">
                  <a16:creationId xmlns:a16="http://schemas.microsoft.com/office/drawing/2014/main" id="{D9C83838-3FFC-20C5-A3A9-33E2F05785DD}"/>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 name="Shape 298">
              <a:extLst>
                <a:ext uri="{FF2B5EF4-FFF2-40B4-BE49-F238E27FC236}">
                  <a16:creationId xmlns:a16="http://schemas.microsoft.com/office/drawing/2014/main" id="{334439EE-430F-2114-76EE-848B2B33D056}"/>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299">
              <a:extLst>
                <a:ext uri="{FF2B5EF4-FFF2-40B4-BE49-F238E27FC236}">
                  <a16:creationId xmlns:a16="http://schemas.microsoft.com/office/drawing/2014/main" id="{16447477-9C64-00B8-ACC3-3A221D974730}"/>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300">
              <a:extLst>
                <a:ext uri="{FF2B5EF4-FFF2-40B4-BE49-F238E27FC236}">
                  <a16:creationId xmlns:a16="http://schemas.microsoft.com/office/drawing/2014/main" id="{7440C66E-096A-D7E5-9D8F-B8B78048A7DF}"/>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301">
              <a:extLst>
                <a:ext uri="{FF2B5EF4-FFF2-40B4-BE49-F238E27FC236}">
                  <a16:creationId xmlns:a16="http://schemas.microsoft.com/office/drawing/2014/main" id="{08F2241B-DEA7-ACF7-CC0F-DA9C455839AB}"/>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2">
              <a:extLst>
                <a:ext uri="{FF2B5EF4-FFF2-40B4-BE49-F238E27FC236}">
                  <a16:creationId xmlns:a16="http://schemas.microsoft.com/office/drawing/2014/main" id="{F7622BDE-79D3-5B58-5CBE-0F3355FC8A27}"/>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03">
              <a:extLst>
                <a:ext uri="{FF2B5EF4-FFF2-40B4-BE49-F238E27FC236}">
                  <a16:creationId xmlns:a16="http://schemas.microsoft.com/office/drawing/2014/main" id="{633DAE32-4EF7-D195-E7F3-3A8B6F7BB1A3}"/>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04">
              <a:extLst>
                <a:ext uri="{FF2B5EF4-FFF2-40B4-BE49-F238E27FC236}">
                  <a16:creationId xmlns:a16="http://schemas.microsoft.com/office/drawing/2014/main" id="{E22126A3-0925-9DC8-44B6-73FADFC2B540}"/>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5">
              <a:extLst>
                <a:ext uri="{FF2B5EF4-FFF2-40B4-BE49-F238E27FC236}">
                  <a16:creationId xmlns:a16="http://schemas.microsoft.com/office/drawing/2014/main" id="{9287C4DC-7371-7DDA-F29A-ED25D74BC30F}"/>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6">
              <a:extLst>
                <a:ext uri="{FF2B5EF4-FFF2-40B4-BE49-F238E27FC236}">
                  <a16:creationId xmlns:a16="http://schemas.microsoft.com/office/drawing/2014/main" id="{B2684342-2866-F590-EB14-FDC77F5F5FAA}"/>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7">
              <a:extLst>
                <a:ext uri="{FF2B5EF4-FFF2-40B4-BE49-F238E27FC236}">
                  <a16:creationId xmlns:a16="http://schemas.microsoft.com/office/drawing/2014/main" id="{E0BF9E56-075A-F4A4-EB71-2DDD3083C507}"/>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8">
              <a:extLst>
                <a:ext uri="{FF2B5EF4-FFF2-40B4-BE49-F238E27FC236}">
                  <a16:creationId xmlns:a16="http://schemas.microsoft.com/office/drawing/2014/main" id="{AD5347A0-1E6E-8E41-F536-B57BD33CA2B5}"/>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9">
              <a:extLst>
                <a:ext uri="{FF2B5EF4-FFF2-40B4-BE49-F238E27FC236}">
                  <a16:creationId xmlns:a16="http://schemas.microsoft.com/office/drawing/2014/main" id="{3DDD245B-4CDA-49E7-6765-776E37249F3F}"/>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10">
              <a:extLst>
                <a:ext uri="{FF2B5EF4-FFF2-40B4-BE49-F238E27FC236}">
                  <a16:creationId xmlns:a16="http://schemas.microsoft.com/office/drawing/2014/main" id="{F95C9BAF-7C94-431A-592A-892A98315D28}"/>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11">
              <a:extLst>
                <a:ext uri="{FF2B5EF4-FFF2-40B4-BE49-F238E27FC236}">
                  <a16:creationId xmlns:a16="http://schemas.microsoft.com/office/drawing/2014/main" id="{499A36E4-0052-5A7F-DE9B-900EDCBE4983}"/>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2">
              <a:extLst>
                <a:ext uri="{FF2B5EF4-FFF2-40B4-BE49-F238E27FC236}">
                  <a16:creationId xmlns:a16="http://schemas.microsoft.com/office/drawing/2014/main" id="{E868D65A-94D3-8974-CA01-323F6D2F3AEE}"/>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13">
              <a:extLst>
                <a:ext uri="{FF2B5EF4-FFF2-40B4-BE49-F238E27FC236}">
                  <a16:creationId xmlns:a16="http://schemas.microsoft.com/office/drawing/2014/main" id="{DE320E77-5D33-5113-DBB0-704844983E51}"/>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14">
              <a:extLst>
                <a:ext uri="{FF2B5EF4-FFF2-40B4-BE49-F238E27FC236}">
                  <a16:creationId xmlns:a16="http://schemas.microsoft.com/office/drawing/2014/main" id="{371AF054-238C-3E9C-CE05-1E6538248A55}"/>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5">
              <a:extLst>
                <a:ext uri="{FF2B5EF4-FFF2-40B4-BE49-F238E27FC236}">
                  <a16:creationId xmlns:a16="http://schemas.microsoft.com/office/drawing/2014/main" id="{6D7D0B0B-0289-E211-FB40-0FC63655716A}"/>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6">
              <a:extLst>
                <a:ext uri="{FF2B5EF4-FFF2-40B4-BE49-F238E27FC236}">
                  <a16:creationId xmlns:a16="http://schemas.microsoft.com/office/drawing/2014/main" id="{AA04D441-3508-F28E-41F7-74BE474CF885}"/>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7">
              <a:extLst>
                <a:ext uri="{FF2B5EF4-FFF2-40B4-BE49-F238E27FC236}">
                  <a16:creationId xmlns:a16="http://schemas.microsoft.com/office/drawing/2014/main" id="{555D7E56-C5F8-FDC5-8296-73E30BCDD041}"/>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8">
              <a:extLst>
                <a:ext uri="{FF2B5EF4-FFF2-40B4-BE49-F238E27FC236}">
                  <a16:creationId xmlns:a16="http://schemas.microsoft.com/office/drawing/2014/main" id="{CC7F33DF-FDEA-6B92-C52C-97F1EE2A8947}"/>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9">
              <a:extLst>
                <a:ext uri="{FF2B5EF4-FFF2-40B4-BE49-F238E27FC236}">
                  <a16:creationId xmlns:a16="http://schemas.microsoft.com/office/drawing/2014/main" id="{92D25AD4-4574-D35F-1F6A-B68504A990D1}"/>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20">
              <a:extLst>
                <a:ext uri="{FF2B5EF4-FFF2-40B4-BE49-F238E27FC236}">
                  <a16:creationId xmlns:a16="http://schemas.microsoft.com/office/drawing/2014/main" id="{7A19F0BB-98CE-3C1C-72AC-57EBE13E08AB}"/>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21">
              <a:extLst>
                <a:ext uri="{FF2B5EF4-FFF2-40B4-BE49-F238E27FC236}">
                  <a16:creationId xmlns:a16="http://schemas.microsoft.com/office/drawing/2014/main" id="{25EACD22-060D-4E5C-1134-59BAE8467289}"/>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22">
              <a:extLst>
                <a:ext uri="{FF2B5EF4-FFF2-40B4-BE49-F238E27FC236}">
                  <a16:creationId xmlns:a16="http://schemas.microsoft.com/office/drawing/2014/main" id="{6090D75A-EF9F-BD58-0767-AB6C4C8B624F}"/>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23">
              <a:extLst>
                <a:ext uri="{FF2B5EF4-FFF2-40B4-BE49-F238E27FC236}">
                  <a16:creationId xmlns:a16="http://schemas.microsoft.com/office/drawing/2014/main" id="{09523B4F-1A88-150E-9821-6557E95ED2D9}"/>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24">
              <a:extLst>
                <a:ext uri="{FF2B5EF4-FFF2-40B4-BE49-F238E27FC236}">
                  <a16:creationId xmlns:a16="http://schemas.microsoft.com/office/drawing/2014/main" id="{DB98A876-3F7D-CECB-7B9D-93994C5077F6}"/>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5">
              <a:extLst>
                <a:ext uri="{FF2B5EF4-FFF2-40B4-BE49-F238E27FC236}">
                  <a16:creationId xmlns:a16="http://schemas.microsoft.com/office/drawing/2014/main" id="{559BF876-24B3-9B94-8888-E266F0170C51}"/>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6">
              <a:extLst>
                <a:ext uri="{FF2B5EF4-FFF2-40B4-BE49-F238E27FC236}">
                  <a16:creationId xmlns:a16="http://schemas.microsoft.com/office/drawing/2014/main" id="{24BEEBAE-3ABC-D740-A470-0DF79EAC4039}"/>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7">
              <a:extLst>
                <a:ext uri="{FF2B5EF4-FFF2-40B4-BE49-F238E27FC236}">
                  <a16:creationId xmlns:a16="http://schemas.microsoft.com/office/drawing/2014/main" id="{A614EC92-E583-1CD2-6E44-B938625F630B}"/>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8">
              <a:extLst>
                <a:ext uri="{FF2B5EF4-FFF2-40B4-BE49-F238E27FC236}">
                  <a16:creationId xmlns:a16="http://schemas.microsoft.com/office/drawing/2014/main" id="{E310C304-9C77-BA13-B36D-DA98DDA2640F}"/>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1457">
              <a:extLst>
                <a:ext uri="{FF2B5EF4-FFF2-40B4-BE49-F238E27FC236}">
                  <a16:creationId xmlns:a16="http://schemas.microsoft.com/office/drawing/2014/main" id="{9160DC8D-A307-AC1B-E54E-1C3A0B6CF542}"/>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1458">
              <a:extLst>
                <a:ext uri="{FF2B5EF4-FFF2-40B4-BE49-F238E27FC236}">
                  <a16:creationId xmlns:a16="http://schemas.microsoft.com/office/drawing/2014/main" id="{76FEEC5C-E800-D130-D3AB-3D7A87C42A6E}"/>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1459">
              <a:extLst>
                <a:ext uri="{FF2B5EF4-FFF2-40B4-BE49-F238E27FC236}">
                  <a16:creationId xmlns:a16="http://schemas.microsoft.com/office/drawing/2014/main" id="{44ECC148-7648-47B7-C357-A54502A86CC4}"/>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1460">
              <a:extLst>
                <a:ext uri="{FF2B5EF4-FFF2-40B4-BE49-F238E27FC236}">
                  <a16:creationId xmlns:a16="http://schemas.microsoft.com/office/drawing/2014/main" id="{430C4EE1-4C65-8EAE-0678-5B365137179B}"/>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330">
              <a:extLst>
                <a:ext uri="{FF2B5EF4-FFF2-40B4-BE49-F238E27FC236}">
                  <a16:creationId xmlns:a16="http://schemas.microsoft.com/office/drawing/2014/main" id="{8A04F691-E149-2B52-2272-CBD4E316F4A9}"/>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331">
              <a:extLst>
                <a:ext uri="{FF2B5EF4-FFF2-40B4-BE49-F238E27FC236}">
                  <a16:creationId xmlns:a16="http://schemas.microsoft.com/office/drawing/2014/main" id="{08B4611D-FC55-859F-678E-40B035482B2F}"/>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2">
              <a:extLst>
                <a:ext uri="{FF2B5EF4-FFF2-40B4-BE49-F238E27FC236}">
                  <a16:creationId xmlns:a16="http://schemas.microsoft.com/office/drawing/2014/main" id="{A5D0DD12-E0B4-618A-CFAD-FAAE1A3091B1}"/>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33">
              <a:extLst>
                <a:ext uri="{FF2B5EF4-FFF2-40B4-BE49-F238E27FC236}">
                  <a16:creationId xmlns:a16="http://schemas.microsoft.com/office/drawing/2014/main" id="{514B50B6-C7A1-9052-C839-F4195B03DCA2}"/>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34">
              <a:extLst>
                <a:ext uri="{FF2B5EF4-FFF2-40B4-BE49-F238E27FC236}">
                  <a16:creationId xmlns:a16="http://schemas.microsoft.com/office/drawing/2014/main" id="{FDEF0FCA-4AA7-C747-C717-FE457AA0872A}"/>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5">
              <a:extLst>
                <a:ext uri="{FF2B5EF4-FFF2-40B4-BE49-F238E27FC236}">
                  <a16:creationId xmlns:a16="http://schemas.microsoft.com/office/drawing/2014/main" id="{85B17CE1-23DE-9F3D-A00C-B297976EEF05}"/>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6">
              <a:extLst>
                <a:ext uri="{FF2B5EF4-FFF2-40B4-BE49-F238E27FC236}">
                  <a16:creationId xmlns:a16="http://schemas.microsoft.com/office/drawing/2014/main" id="{28CABF6F-9C61-8A35-B713-5E7FD9943F9B}"/>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7">
              <a:extLst>
                <a:ext uri="{FF2B5EF4-FFF2-40B4-BE49-F238E27FC236}">
                  <a16:creationId xmlns:a16="http://schemas.microsoft.com/office/drawing/2014/main" id="{8CB22FC3-F70E-FA95-F687-BBFFBCF384FB}"/>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8">
              <a:extLst>
                <a:ext uri="{FF2B5EF4-FFF2-40B4-BE49-F238E27FC236}">
                  <a16:creationId xmlns:a16="http://schemas.microsoft.com/office/drawing/2014/main" id="{CFF8498E-1121-572B-47ED-78EFC49BDF89}"/>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9">
              <a:extLst>
                <a:ext uri="{FF2B5EF4-FFF2-40B4-BE49-F238E27FC236}">
                  <a16:creationId xmlns:a16="http://schemas.microsoft.com/office/drawing/2014/main" id="{B379AF45-8B4B-B363-DB5D-7ED64DE01A90}"/>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40">
              <a:extLst>
                <a:ext uri="{FF2B5EF4-FFF2-40B4-BE49-F238E27FC236}">
                  <a16:creationId xmlns:a16="http://schemas.microsoft.com/office/drawing/2014/main" id="{57968406-D680-E87C-50AE-EDC508E932A1}"/>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41">
              <a:extLst>
                <a:ext uri="{FF2B5EF4-FFF2-40B4-BE49-F238E27FC236}">
                  <a16:creationId xmlns:a16="http://schemas.microsoft.com/office/drawing/2014/main" id="{D10A0B05-5DAA-15AC-D334-52E596098C4F}"/>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2">
              <a:extLst>
                <a:ext uri="{FF2B5EF4-FFF2-40B4-BE49-F238E27FC236}">
                  <a16:creationId xmlns:a16="http://schemas.microsoft.com/office/drawing/2014/main" id="{C497531D-8468-1C4C-04E4-FCC334450E3B}"/>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43">
              <a:extLst>
                <a:ext uri="{FF2B5EF4-FFF2-40B4-BE49-F238E27FC236}">
                  <a16:creationId xmlns:a16="http://schemas.microsoft.com/office/drawing/2014/main" id="{EFF82075-2B55-F2C0-BEB5-FD8E52FE35C8}"/>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44">
              <a:extLst>
                <a:ext uri="{FF2B5EF4-FFF2-40B4-BE49-F238E27FC236}">
                  <a16:creationId xmlns:a16="http://schemas.microsoft.com/office/drawing/2014/main" id="{AD6CCAE9-8681-DC02-A2E0-7655F5555C39}"/>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5">
              <a:extLst>
                <a:ext uri="{FF2B5EF4-FFF2-40B4-BE49-F238E27FC236}">
                  <a16:creationId xmlns:a16="http://schemas.microsoft.com/office/drawing/2014/main" id="{B3C422CC-58E2-8D26-6D69-675D84EFAC62}"/>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6">
              <a:extLst>
                <a:ext uri="{FF2B5EF4-FFF2-40B4-BE49-F238E27FC236}">
                  <a16:creationId xmlns:a16="http://schemas.microsoft.com/office/drawing/2014/main" id="{20BD7B66-845F-89C2-1C08-780D2A56F523}"/>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7">
              <a:extLst>
                <a:ext uri="{FF2B5EF4-FFF2-40B4-BE49-F238E27FC236}">
                  <a16:creationId xmlns:a16="http://schemas.microsoft.com/office/drawing/2014/main" id="{E415D5D9-2726-558A-C061-2D24EE2274FE}"/>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8">
              <a:extLst>
                <a:ext uri="{FF2B5EF4-FFF2-40B4-BE49-F238E27FC236}">
                  <a16:creationId xmlns:a16="http://schemas.microsoft.com/office/drawing/2014/main" id="{855C37B1-8CC2-4317-E3E7-9D7CDB63796D}"/>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9">
              <a:extLst>
                <a:ext uri="{FF2B5EF4-FFF2-40B4-BE49-F238E27FC236}">
                  <a16:creationId xmlns:a16="http://schemas.microsoft.com/office/drawing/2014/main" id="{F6D89D92-74FF-4016-F16D-3591081FAE7A}"/>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50">
              <a:extLst>
                <a:ext uri="{FF2B5EF4-FFF2-40B4-BE49-F238E27FC236}">
                  <a16:creationId xmlns:a16="http://schemas.microsoft.com/office/drawing/2014/main" id="{C9D8E6C1-9FD7-4501-6E20-A89D45E93B33}"/>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51">
              <a:extLst>
                <a:ext uri="{FF2B5EF4-FFF2-40B4-BE49-F238E27FC236}">
                  <a16:creationId xmlns:a16="http://schemas.microsoft.com/office/drawing/2014/main" id="{809F6490-C9A0-DCD0-3307-CA97ED04E38A}"/>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2">
              <a:extLst>
                <a:ext uri="{FF2B5EF4-FFF2-40B4-BE49-F238E27FC236}">
                  <a16:creationId xmlns:a16="http://schemas.microsoft.com/office/drawing/2014/main" id="{6BB73B31-10E2-3FF3-3644-1CF4D81D4003}"/>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53">
              <a:extLst>
                <a:ext uri="{FF2B5EF4-FFF2-40B4-BE49-F238E27FC236}">
                  <a16:creationId xmlns:a16="http://schemas.microsoft.com/office/drawing/2014/main" id="{54724292-736D-D56F-45EF-430A84CF8426}"/>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54">
              <a:extLst>
                <a:ext uri="{FF2B5EF4-FFF2-40B4-BE49-F238E27FC236}">
                  <a16:creationId xmlns:a16="http://schemas.microsoft.com/office/drawing/2014/main" id="{21B7D17F-E638-6D39-6901-A7E79352DF49}"/>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5">
              <a:extLst>
                <a:ext uri="{FF2B5EF4-FFF2-40B4-BE49-F238E27FC236}">
                  <a16:creationId xmlns:a16="http://schemas.microsoft.com/office/drawing/2014/main" id="{BE0D2D24-0BEE-574F-9AE1-F786EDE139C3}"/>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6">
              <a:extLst>
                <a:ext uri="{FF2B5EF4-FFF2-40B4-BE49-F238E27FC236}">
                  <a16:creationId xmlns:a16="http://schemas.microsoft.com/office/drawing/2014/main" id="{95CD6723-289F-233C-8016-4EB50F87DB04}"/>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7">
              <a:extLst>
                <a:ext uri="{FF2B5EF4-FFF2-40B4-BE49-F238E27FC236}">
                  <a16:creationId xmlns:a16="http://schemas.microsoft.com/office/drawing/2014/main" id="{3652B877-5FAF-CDCC-2FBE-542DF5E76A16}"/>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8">
              <a:extLst>
                <a:ext uri="{FF2B5EF4-FFF2-40B4-BE49-F238E27FC236}">
                  <a16:creationId xmlns:a16="http://schemas.microsoft.com/office/drawing/2014/main" id="{009472FE-B1F4-3D6D-1E63-67C5DC91E98E}"/>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9">
              <a:extLst>
                <a:ext uri="{FF2B5EF4-FFF2-40B4-BE49-F238E27FC236}">
                  <a16:creationId xmlns:a16="http://schemas.microsoft.com/office/drawing/2014/main" id="{3A082B6B-56B4-1E9A-E6E4-048175F4965A}"/>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60">
              <a:extLst>
                <a:ext uri="{FF2B5EF4-FFF2-40B4-BE49-F238E27FC236}">
                  <a16:creationId xmlns:a16="http://schemas.microsoft.com/office/drawing/2014/main" id="{A9F8B240-8FBB-DA62-CCCD-5C56B0232108}"/>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61">
              <a:extLst>
                <a:ext uri="{FF2B5EF4-FFF2-40B4-BE49-F238E27FC236}">
                  <a16:creationId xmlns:a16="http://schemas.microsoft.com/office/drawing/2014/main" id="{164C9911-F555-5075-77AD-FF22A1FC4362}"/>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2">
              <a:extLst>
                <a:ext uri="{FF2B5EF4-FFF2-40B4-BE49-F238E27FC236}">
                  <a16:creationId xmlns:a16="http://schemas.microsoft.com/office/drawing/2014/main" id="{052FE403-B15F-4809-FD72-331CC13CC5A4}"/>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63">
              <a:extLst>
                <a:ext uri="{FF2B5EF4-FFF2-40B4-BE49-F238E27FC236}">
                  <a16:creationId xmlns:a16="http://schemas.microsoft.com/office/drawing/2014/main" id="{E6B9B565-5E13-A4B9-359A-F31EF0AC4F0B}"/>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64">
              <a:extLst>
                <a:ext uri="{FF2B5EF4-FFF2-40B4-BE49-F238E27FC236}">
                  <a16:creationId xmlns:a16="http://schemas.microsoft.com/office/drawing/2014/main" id="{2C55E2D5-EA0F-521B-239D-1E6049CEF8B6}"/>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5">
              <a:extLst>
                <a:ext uri="{FF2B5EF4-FFF2-40B4-BE49-F238E27FC236}">
                  <a16:creationId xmlns:a16="http://schemas.microsoft.com/office/drawing/2014/main" id="{941C4E8C-5F6F-236D-7687-F9F54BDC5ED8}"/>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6">
              <a:extLst>
                <a:ext uri="{FF2B5EF4-FFF2-40B4-BE49-F238E27FC236}">
                  <a16:creationId xmlns:a16="http://schemas.microsoft.com/office/drawing/2014/main" id="{D4C57FD1-1CAA-6C84-1001-8DD2253EE10E}"/>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7">
              <a:extLst>
                <a:ext uri="{FF2B5EF4-FFF2-40B4-BE49-F238E27FC236}">
                  <a16:creationId xmlns:a16="http://schemas.microsoft.com/office/drawing/2014/main" id="{E9CA261F-F065-9B35-A25B-60A1099CDCA9}"/>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8">
              <a:extLst>
                <a:ext uri="{FF2B5EF4-FFF2-40B4-BE49-F238E27FC236}">
                  <a16:creationId xmlns:a16="http://schemas.microsoft.com/office/drawing/2014/main" id="{715EBFFA-D184-5844-1E2B-56DBB4575ADA}"/>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9">
              <a:extLst>
                <a:ext uri="{FF2B5EF4-FFF2-40B4-BE49-F238E27FC236}">
                  <a16:creationId xmlns:a16="http://schemas.microsoft.com/office/drawing/2014/main" id="{19DB6076-0A80-8344-444F-2796A03D4A4F}"/>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70">
              <a:extLst>
                <a:ext uri="{FF2B5EF4-FFF2-40B4-BE49-F238E27FC236}">
                  <a16:creationId xmlns:a16="http://schemas.microsoft.com/office/drawing/2014/main" id="{E00B1933-98D2-FE1C-A86D-049F1E6C8527}"/>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71">
              <a:extLst>
                <a:ext uri="{FF2B5EF4-FFF2-40B4-BE49-F238E27FC236}">
                  <a16:creationId xmlns:a16="http://schemas.microsoft.com/office/drawing/2014/main" id="{7F05A18C-8C98-2988-7EDC-A17E3E6A513B}"/>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72">
              <a:extLst>
                <a:ext uri="{FF2B5EF4-FFF2-40B4-BE49-F238E27FC236}">
                  <a16:creationId xmlns:a16="http://schemas.microsoft.com/office/drawing/2014/main" id="{979FE713-A014-AAAB-E07D-78C4E42591C2}"/>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1" name="Shape 373">
              <a:extLst>
                <a:ext uri="{FF2B5EF4-FFF2-40B4-BE49-F238E27FC236}">
                  <a16:creationId xmlns:a16="http://schemas.microsoft.com/office/drawing/2014/main" id="{C79F3A43-4398-17A5-9F8B-511413A119A2}"/>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2" name="Shape 374">
              <a:extLst>
                <a:ext uri="{FF2B5EF4-FFF2-40B4-BE49-F238E27FC236}">
                  <a16:creationId xmlns:a16="http://schemas.microsoft.com/office/drawing/2014/main" id="{54EA4664-9C30-90AC-35A6-C5B82AEDF1D1}"/>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75">
              <a:extLst>
                <a:ext uri="{FF2B5EF4-FFF2-40B4-BE49-F238E27FC236}">
                  <a16:creationId xmlns:a16="http://schemas.microsoft.com/office/drawing/2014/main" id="{8252FD11-36EE-1DD9-FB7F-E0463C51A6C7}"/>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76">
              <a:extLst>
                <a:ext uri="{FF2B5EF4-FFF2-40B4-BE49-F238E27FC236}">
                  <a16:creationId xmlns:a16="http://schemas.microsoft.com/office/drawing/2014/main" id="{CF9A3BBB-6F7A-E1E5-14A3-9B738E73E2CB}"/>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77">
              <a:extLst>
                <a:ext uri="{FF2B5EF4-FFF2-40B4-BE49-F238E27FC236}">
                  <a16:creationId xmlns:a16="http://schemas.microsoft.com/office/drawing/2014/main" id="{4F294BC7-888C-4A29-6772-130327D849E3}"/>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8">
              <a:extLst>
                <a:ext uri="{FF2B5EF4-FFF2-40B4-BE49-F238E27FC236}">
                  <a16:creationId xmlns:a16="http://schemas.microsoft.com/office/drawing/2014/main" id="{3FDA599F-D389-907D-5B62-D583AAD3C1FC}"/>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9">
              <a:extLst>
                <a:ext uri="{FF2B5EF4-FFF2-40B4-BE49-F238E27FC236}">
                  <a16:creationId xmlns:a16="http://schemas.microsoft.com/office/drawing/2014/main" id="{0AE51AEE-A6FC-9D67-D55E-B9000FD18969}"/>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80">
              <a:extLst>
                <a:ext uri="{FF2B5EF4-FFF2-40B4-BE49-F238E27FC236}">
                  <a16:creationId xmlns:a16="http://schemas.microsoft.com/office/drawing/2014/main" id="{79D0765D-CA7F-ABFE-2D3B-9DE94A44A9BB}"/>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81">
              <a:extLst>
                <a:ext uri="{FF2B5EF4-FFF2-40B4-BE49-F238E27FC236}">
                  <a16:creationId xmlns:a16="http://schemas.microsoft.com/office/drawing/2014/main" id="{61EF0FA0-7DF4-EC21-EE53-35B834C1F364}"/>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2">
              <a:extLst>
                <a:ext uri="{FF2B5EF4-FFF2-40B4-BE49-F238E27FC236}">
                  <a16:creationId xmlns:a16="http://schemas.microsoft.com/office/drawing/2014/main" id="{783BCF35-434D-E751-928F-835ED4FE5A69}"/>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83">
              <a:extLst>
                <a:ext uri="{FF2B5EF4-FFF2-40B4-BE49-F238E27FC236}">
                  <a16:creationId xmlns:a16="http://schemas.microsoft.com/office/drawing/2014/main" id="{69DF6240-3915-88A0-753B-9485E5A9A38B}"/>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84">
              <a:extLst>
                <a:ext uri="{FF2B5EF4-FFF2-40B4-BE49-F238E27FC236}">
                  <a16:creationId xmlns:a16="http://schemas.microsoft.com/office/drawing/2014/main" id="{C8B615D9-C93D-DD46-6600-DBFC527104DA}"/>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5">
              <a:extLst>
                <a:ext uri="{FF2B5EF4-FFF2-40B4-BE49-F238E27FC236}">
                  <a16:creationId xmlns:a16="http://schemas.microsoft.com/office/drawing/2014/main" id="{90720A0F-E655-B635-2859-C74BAD652FA3}"/>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6">
              <a:extLst>
                <a:ext uri="{FF2B5EF4-FFF2-40B4-BE49-F238E27FC236}">
                  <a16:creationId xmlns:a16="http://schemas.microsoft.com/office/drawing/2014/main" id="{4E83D45E-BA43-8B96-1480-D38B201762BA}"/>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7">
              <a:extLst>
                <a:ext uri="{FF2B5EF4-FFF2-40B4-BE49-F238E27FC236}">
                  <a16:creationId xmlns:a16="http://schemas.microsoft.com/office/drawing/2014/main" id="{F4BD33AA-42F4-CC00-6B51-FC373B7607BD}"/>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8">
              <a:extLst>
                <a:ext uri="{FF2B5EF4-FFF2-40B4-BE49-F238E27FC236}">
                  <a16:creationId xmlns:a16="http://schemas.microsoft.com/office/drawing/2014/main" id="{E5C380CE-0175-7BB8-071F-1C225261932C}"/>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9">
              <a:extLst>
                <a:ext uri="{FF2B5EF4-FFF2-40B4-BE49-F238E27FC236}">
                  <a16:creationId xmlns:a16="http://schemas.microsoft.com/office/drawing/2014/main" id="{6D3ED5E4-414B-08B3-4D5A-AF33C3E45CF5}"/>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90">
              <a:extLst>
                <a:ext uri="{FF2B5EF4-FFF2-40B4-BE49-F238E27FC236}">
                  <a16:creationId xmlns:a16="http://schemas.microsoft.com/office/drawing/2014/main" id="{E3E39DD7-8124-02CC-2D16-051F2CC8C898}"/>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91">
              <a:extLst>
                <a:ext uri="{FF2B5EF4-FFF2-40B4-BE49-F238E27FC236}">
                  <a16:creationId xmlns:a16="http://schemas.microsoft.com/office/drawing/2014/main" id="{7F8DC806-22DC-0284-FC36-9CBDC15F6AE9}"/>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92">
              <a:extLst>
                <a:ext uri="{FF2B5EF4-FFF2-40B4-BE49-F238E27FC236}">
                  <a16:creationId xmlns:a16="http://schemas.microsoft.com/office/drawing/2014/main" id="{8DE895E4-4628-2545-AA30-79591D5F5C3F}"/>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93">
              <a:extLst>
                <a:ext uri="{FF2B5EF4-FFF2-40B4-BE49-F238E27FC236}">
                  <a16:creationId xmlns:a16="http://schemas.microsoft.com/office/drawing/2014/main" id="{9F904AF3-251F-35DD-366C-B37D43FAA368}"/>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94">
              <a:extLst>
                <a:ext uri="{FF2B5EF4-FFF2-40B4-BE49-F238E27FC236}">
                  <a16:creationId xmlns:a16="http://schemas.microsoft.com/office/drawing/2014/main" id="{36854F80-4399-931E-E396-690DDAFFEFF1}"/>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3" name="Shape 395">
              <a:extLst>
                <a:ext uri="{FF2B5EF4-FFF2-40B4-BE49-F238E27FC236}">
                  <a16:creationId xmlns:a16="http://schemas.microsoft.com/office/drawing/2014/main" id="{8DB76E3A-8C88-4C2B-2F5D-7FF5008885F6}"/>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4" name="Shape 396">
              <a:extLst>
                <a:ext uri="{FF2B5EF4-FFF2-40B4-BE49-F238E27FC236}">
                  <a16:creationId xmlns:a16="http://schemas.microsoft.com/office/drawing/2014/main" id="{6D68E7E2-A462-80AA-8894-C1AB756CCB9C}"/>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397">
              <a:extLst>
                <a:ext uri="{FF2B5EF4-FFF2-40B4-BE49-F238E27FC236}">
                  <a16:creationId xmlns:a16="http://schemas.microsoft.com/office/drawing/2014/main" id="{1ED882A4-3989-BAC8-4F6A-36A9EBBB0112}"/>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398">
              <a:extLst>
                <a:ext uri="{FF2B5EF4-FFF2-40B4-BE49-F238E27FC236}">
                  <a16:creationId xmlns:a16="http://schemas.microsoft.com/office/drawing/2014/main" id="{F4015B9D-BF61-0C14-F1F8-14E03AF1C186}"/>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399">
              <a:extLst>
                <a:ext uri="{FF2B5EF4-FFF2-40B4-BE49-F238E27FC236}">
                  <a16:creationId xmlns:a16="http://schemas.microsoft.com/office/drawing/2014/main" id="{320CF42C-27A2-00F6-3D47-C0043CD64B98}"/>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400">
              <a:extLst>
                <a:ext uri="{FF2B5EF4-FFF2-40B4-BE49-F238E27FC236}">
                  <a16:creationId xmlns:a16="http://schemas.microsoft.com/office/drawing/2014/main" id="{56EF9F93-B624-6F7D-D514-0D3E942A0B1F}"/>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401">
              <a:extLst>
                <a:ext uri="{FF2B5EF4-FFF2-40B4-BE49-F238E27FC236}">
                  <a16:creationId xmlns:a16="http://schemas.microsoft.com/office/drawing/2014/main" id="{9F0E0767-5B92-683B-9317-0FB15D7F2FA0}"/>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2">
              <a:extLst>
                <a:ext uri="{FF2B5EF4-FFF2-40B4-BE49-F238E27FC236}">
                  <a16:creationId xmlns:a16="http://schemas.microsoft.com/office/drawing/2014/main" id="{A7FE8DE1-4D77-11CA-D819-304F46F02288}"/>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03">
              <a:extLst>
                <a:ext uri="{FF2B5EF4-FFF2-40B4-BE49-F238E27FC236}">
                  <a16:creationId xmlns:a16="http://schemas.microsoft.com/office/drawing/2014/main" id="{77D01337-5672-2DBF-AD87-3660C1B201E4}"/>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04">
              <a:extLst>
                <a:ext uri="{FF2B5EF4-FFF2-40B4-BE49-F238E27FC236}">
                  <a16:creationId xmlns:a16="http://schemas.microsoft.com/office/drawing/2014/main" id="{13EE8ABF-F025-22E5-B925-0A1A8E0760B0}"/>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5">
              <a:extLst>
                <a:ext uri="{FF2B5EF4-FFF2-40B4-BE49-F238E27FC236}">
                  <a16:creationId xmlns:a16="http://schemas.microsoft.com/office/drawing/2014/main" id="{3321E6EA-689C-ADF2-21DC-62C35B280697}"/>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6">
              <a:extLst>
                <a:ext uri="{FF2B5EF4-FFF2-40B4-BE49-F238E27FC236}">
                  <a16:creationId xmlns:a16="http://schemas.microsoft.com/office/drawing/2014/main" id="{360486D3-7969-CB61-9628-AAE8BF4CEDFB}"/>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7">
              <a:extLst>
                <a:ext uri="{FF2B5EF4-FFF2-40B4-BE49-F238E27FC236}">
                  <a16:creationId xmlns:a16="http://schemas.microsoft.com/office/drawing/2014/main" id="{88E620AE-807A-6CE3-5690-852635834042}"/>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8">
              <a:extLst>
                <a:ext uri="{FF2B5EF4-FFF2-40B4-BE49-F238E27FC236}">
                  <a16:creationId xmlns:a16="http://schemas.microsoft.com/office/drawing/2014/main" id="{96F3BF76-5722-7887-8BD9-5DE52EE94C6D}"/>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9">
              <a:extLst>
                <a:ext uri="{FF2B5EF4-FFF2-40B4-BE49-F238E27FC236}">
                  <a16:creationId xmlns:a16="http://schemas.microsoft.com/office/drawing/2014/main" id="{E10740DA-95EE-6DA8-7F59-65F2D531AE56}"/>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10">
              <a:extLst>
                <a:ext uri="{FF2B5EF4-FFF2-40B4-BE49-F238E27FC236}">
                  <a16:creationId xmlns:a16="http://schemas.microsoft.com/office/drawing/2014/main" id="{C1718E7C-084B-441A-1C57-E75268E5E616}"/>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11">
              <a:extLst>
                <a:ext uri="{FF2B5EF4-FFF2-40B4-BE49-F238E27FC236}">
                  <a16:creationId xmlns:a16="http://schemas.microsoft.com/office/drawing/2014/main" id="{B665B680-2C17-5738-D724-86E934CD551A}"/>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2">
              <a:extLst>
                <a:ext uri="{FF2B5EF4-FFF2-40B4-BE49-F238E27FC236}">
                  <a16:creationId xmlns:a16="http://schemas.microsoft.com/office/drawing/2014/main" id="{2243A4BF-F64C-697B-D6E5-9F20E363FDD2}"/>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13">
              <a:extLst>
                <a:ext uri="{FF2B5EF4-FFF2-40B4-BE49-F238E27FC236}">
                  <a16:creationId xmlns:a16="http://schemas.microsoft.com/office/drawing/2014/main" id="{09436F96-9209-BB00-581B-093D2E70CB01}"/>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14">
              <a:extLst>
                <a:ext uri="{FF2B5EF4-FFF2-40B4-BE49-F238E27FC236}">
                  <a16:creationId xmlns:a16="http://schemas.microsoft.com/office/drawing/2014/main" id="{1B1FB296-1D00-92FE-27A0-4814D0EAE761}"/>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5">
              <a:extLst>
                <a:ext uri="{FF2B5EF4-FFF2-40B4-BE49-F238E27FC236}">
                  <a16:creationId xmlns:a16="http://schemas.microsoft.com/office/drawing/2014/main" id="{CBFA4761-604C-6779-1972-32E5C1E14651}"/>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6">
              <a:extLst>
                <a:ext uri="{FF2B5EF4-FFF2-40B4-BE49-F238E27FC236}">
                  <a16:creationId xmlns:a16="http://schemas.microsoft.com/office/drawing/2014/main" id="{5386C7D5-68BC-06B9-2106-A41EFAE03752}"/>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7">
              <a:extLst>
                <a:ext uri="{FF2B5EF4-FFF2-40B4-BE49-F238E27FC236}">
                  <a16:creationId xmlns:a16="http://schemas.microsoft.com/office/drawing/2014/main" id="{286A0104-C292-DDC5-E6B7-63E6B5DE7AF6}"/>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8">
              <a:extLst>
                <a:ext uri="{FF2B5EF4-FFF2-40B4-BE49-F238E27FC236}">
                  <a16:creationId xmlns:a16="http://schemas.microsoft.com/office/drawing/2014/main" id="{03D538B7-9D15-3FD6-268E-AF3EC42E5FE1}"/>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9">
              <a:extLst>
                <a:ext uri="{FF2B5EF4-FFF2-40B4-BE49-F238E27FC236}">
                  <a16:creationId xmlns:a16="http://schemas.microsoft.com/office/drawing/2014/main" id="{321236B1-1E60-F52E-A3F1-424DC59D8118}"/>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20">
              <a:extLst>
                <a:ext uri="{FF2B5EF4-FFF2-40B4-BE49-F238E27FC236}">
                  <a16:creationId xmlns:a16="http://schemas.microsoft.com/office/drawing/2014/main" id="{E917AD79-32C4-FC8E-A32C-762B867E57BB}"/>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21">
              <a:extLst>
                <a:ext uri="{FF2B5EF4-FFF2-40B4-BE49-F238E27FC236}">
                  <a16:creationId xmlns:a16="http://schemas.microsoft.com/office/drawing/2014/main" id="{BAE3762F-47C6-E245-B6FF-BFAB639129F6}"/>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22">
              <a:extLst>
                <a:ext uri="{FF2B5EF4-FFF2-40B4-BE49-F238E27FC236}">
                  <a16:creationId xmlns:a16="http://schemas.microsoft.com/office/drawing/2014/main" id="{85AA5574-504D-437B-FB0F-D133A6487D67}"/>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23">
              <a:extLst>
                <a:ext uri="{FF2B5EF4-FFF2-40B4-BE49-F238E27FC236}">
                  <a16:creationId xmlns:a16="http://schemas.microsoft.com/office/drawing/2014/main" id="{CA929840-B72B-77EA-F5BF-A9D1E078F14B}"/>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24">
              <a:extLst>
                <a:ext uri="{FF2B5EF4-FFF2-40B4-BE49-F238E27FC236}">
                  <a16:creationId xmlns:a16="http://schemas.microsoft.com/office/drawing/2014/main" id="{14CB0A93-7171-1B60-AAA8-267E4E1229F3}"/>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3" name="TextBox 142">
            <a:extLst>
              <a:ext uri="{FF2B5EF4-FFF2-40B4-BE49-F238E27FC236}">
                <a16:creationId xmlns:a16="http://schemas.microsoft.com/office/drawing/2014/main" id="{8C31805B-47CE-C35F-F552-D2385502DB38}"/>
              </a:ext>
            </a:extLst>
          </p:cNvPr>
          <p:cNvSpPr txBox="1"/>
          <p:nvPr/>
        </p:nvSpPr>
        <p:spPr>
          <a:xfrm>
            <a:off x="5770507"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spTree>
    <p:extLst>
      <p:ext uri="{BB962C8B-B14F-4D97-AF65-F5344CB8AC3E}">
        <p14:creationId xmlns:p14="http://schemas.microsoft.com/office/powerpoint/2010/main" val="20989102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8" name="Content Placeholder 2"/>
          <p:cNvSpPr txBox="1">
            <a:spLocks/>
          </p:cNvSpPr>
          <p:nvPr/>
        </p:nvSpPr>
        <p:spPr>
          <a:xfrm>
            <a:off x="3780695" y="2080497"/>
            <a:ext cx="4675591" cy="303662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solidFill>
                  <a:srgbClr val="002060"/>
                </a:solidFill>
              </a:rPr>
              <a:t>Over the summer holidays we would like you to complete an ‘All about Me’ bag with your child. This is to be shared with the class during their first week in Reception.</a:t>
            </a:r>
          </a:p>
        </p:txBody>
      </p:sp>
      <p:pic>
        <p:nvPicPr>
          <p:cNvPr id="9" name="Pictur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64147" y="1089025"/>
            <a:ext cx="3263705" cy="732175"/>
          </a:xfrm>
          <a:prstGeom prst="rect">
            <a:avLst/>
          </a:prstGeom>
        </p:spPr>
      </p:pic>
      <p:pic>
        <p:nvPicPr>
          <p:cNvPr id="12" name="Picture 11" descr="Text, letter&#10;&#10;Description automatically generated">
            <a:extLst>
              <a:ext uri="{FF2B5EF4-FFF2-40B4-BE49-F238E27FC236}">
                <a16:creationId xmlns:a16="http://schemas.microsoft.com/office/drawing/2014/main" id="{7142933B-7D58-A7FC-98FD-964B74CED709}"/>
              </a:ext>
            </a:extLst>
          </p:cNvPr>
          <p:cNvPicPr>
            <a:picLocks noChangeAspect="1"/>
          </p:cNvPicPr>
          <p:nvPr/>
        </p:nvPicPr>
        <p:blipFill>
          <a:blip r:embed="rId3" cstate="print">
            <a:extLst>
              <a:ext uri="{BEBA8EAE-BF5A-486C-A8C5-ECC9F3942E4B}">
                <a14:imgProps xmlns:a14="http://schemas.microsoft.com/office/drawing/2010/main">
                  <a14:imgLayer r:embed="rId4">
                    <a14:imgEffect>
                      <a14:brightnessContrast bright="21000" contrast="21000"/>
                    </a14:imgEffect>
                  </a14:imgLayer>
                </a14:imgProps>
              </a:ext>
              <a:ext uri="{28A0092B-C50C-407E-A947-70E740481C1C}">
                <a14:useLocalDpi xmlns:a14="http://schemas.microsoft.com/office/drawing/2010/main" val="0"/>
              </a:ext>
            </a:extLst>
          </a:blip>
          <a:stretch>
            <a:fillRect/>
          </a:stretch>
        </p:blipFill>
        <p:spPr>
          <a:xfrm rot="6187145">
            <a:off x="7601218" y="2643560"/>
            <a:ext cx="4916784" cy="2773066"/>
          </a:xfrm>
          <a:prstGeom prst="rect">
            <a:avLst/>
          </a:prstGeom>
        </p:spPr>
      </p:pic>
      <p:pic>
        <p:nvPicPr>
          <p:cNvPr id="14" name="Picture 13" descr="Text&#10;&#10;Description automatically generated">
            <a:extLst>
              <a:ext uri="{FF2B5EF4-FFF2-40B4-BE49-F238E27FC236}">
                <a16:creationId xmlns:a16="http://schemas.microsoft.com/office/drawing/2014/main" id="{AD80F6C0-D33B-AB5C-F7D8-2C7E0E4118B6}"/>
              </a:ext>
            </a:extLst>
          </p:cNvPr>
          <p:cNvPicPr>
            <a:picLocks noChangeAspect="1"/>
          </p:cNvPicPr>
          <p:nvPr/>
        </p:nvPicPr>
        <p:blipFill>
          <a:blip r:embed="rId5" cstate="print">
            <a:extLst>
              <a:ext uri="{BEBA8EAE-BF5A-486C-A8C5-ECC9F3942E4B}">
                <a14:imgProps xmlns:a14="http://schemas.microsoft.com/office/drawing/2010/main">
                  <a14:imgLayer r:embed="rId6">
                    <a14:imgEffect>
                      <a14:brightnessContrast bright="24000" contrast="21000"/>
                    </a14:imgEffect>
                  </a14:imgLayer>
                </a14:imgProps>
              </a:ext>
              <a:ext uri="{28A0092B-C50C-407E-A947-70E740481C1C}">
                <a14:useLocalDpi xmlns:a14="http://schemas.microsoft.com/office/drawing/2010/main" val="0"/>
              </a:ext>
            </a:extLst>
          </a:blip>
          <a:stretch>
            <a:fillRect/>
          </a:stretch>
        </p:blipFill>
        <p:spPr>
          <a:xfrm rot="4805822">
            <a:off x="-265681" y="2594690"/>
            <a:ext cx="4910965" cy="2769784"/>
          </a:xfrm>
          <a:prstGeom prst="rect">
            <a:avLst/>
          </a:prstGeom>
        </p:spPr>
      </p:pic>
      <p:grpSp>
        <p:nvGrpSpPr>
          <p:cNvPr id="15" name="Group 14">
            <a:extLst>
              <a:ext uri="{FF2B5EF4-FFF2-40B4-BE49-F238E27FC236}">
                <a16:creationId xmlns:a16="http://schemas.microsoft.com/office/drawing/2014/main" id="{04C5EA5D-3340-2509-67AC-E5C79A478F4D}"/>
              </a:ext>
            </a:extLst>
          </p:cNvPr>
          <p:cNvGrpSpPr/>
          <p:nvPr/>
        </p:nvGrpSpPr>
        <p:grpSpPr>
          <a:xfrm>
            <a:off x="277089" y="1062"/>
            <a:ext cx="2446139" cy="1337225"/>
            <a:chOff x="0" y="0"/>
            <a:chExt cx="1895390" cy="1001941"/>
          </a:xfrm>
        </p:grpSpPr>
        <p:sp>
          <p:nvSpPr>
            <p:cNvPr id="16" name="Shape 296">
              <a:extLst>
                <a:ext uri="{FF2B5EF4-FFF2-40B4-BE49-F238E27FC236}">
                  <a16:creationId xmlns:a16="http://schemas.microsoft.com/office/drawing/2014/main" id="{71C986AD-13E8-886D-6E89-3F281251BEF5}"/>
                </a:ext>
              </a:extLst>
            </p:cNvPr>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297">
              <a:extLst>
                <a:ext uri="{FF2B5EF4-FFF2-40B4-BE49-F238E27FC236}">
                  <a16:creationId xmlns:a16="http://schemas.microsoft.com/office/drawing/2014/main" id="{F1DBC0F3-8B4A-2EC2-AA9E-3B6A2C4081AC}"/>
                </a:ext>
              </a:extLst>
            </p:cNvPr>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298">
              <a:extLst>
                <a:ext uri="{FF2B5EF4-FFF2-40B4-BE49-F238E27FC236}">
                  <a16:creationId xmlns:a16="http://schemas.microsoft.com/office/drawing/2014/main" id="{449F114D-C257-2AFE-C4E3-B7896AEFDA57}"/>
                </a:ext>
              </a:extLst>
            </p:cNvPr>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299">
              <a:extLst>
                <a:ext uri="{FF2B5EF4-FFF2-40B4-BE49-F238E27FC236}">
                  <a16:creationId xmlns:a16="http://schemas.microsoft.com/office/drawing/2014/main" id="{0C8CF372-BC13-C331-8B9A-E9E1C3D11B01}"/>
                </a:ext>
              </a:extLst>
            </p:cNvPr>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00">
              <a:extLst>
                <a:ext uri="{FF2B5EF4-FFF2-40B4-BE49-F238E27FC236}">
                  <a16:creationId xmlns:a16="http://schemas.microsoft.com/office/drawing/2014/main" id="{E5D81CDE-B7D9-40F2-8381-749673803072}"/>
                </a:ext>
              </a:extLst>
            </p:cNvPr>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01">
              <a:extLst>
                <a:ext uri="{FF2B5EF4-FFF2-40B4-BE49-F238E27FC236}">
                  <a16:creationId xmlns:a16="http://schemas.microsoft.com/office/drawing/2014/main" id="{32EABFFF-D984-BA0A-2DD2-3E5E42090D78}"/>
                </a:ext>
              </a:extLst>
            </p:cNvPr>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02">
              <a:extLst>
                <a:ext uri="{FF2B5EF4-FFF2-40B4-BE49-F238E27FC236}">
                  <a16:creationId xmlns:a16="http://schemas.microsoft.com/office/drawing/2014/main" id="{9C4F67AC-82D1-5757-8FC9-4032671DEC95}"/>
                </a:ext>
              </a:extLst>
            </p:cNvPr>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03">
              <a:extLst>
                <a:ext uri="{FF2B5EF4-FFF2-40B4-BE49-F238E27FC236}">
                  <a16:creationId xmlns:a16="http://schemas.microsoft.com/office/drawing/2014/main" id="{7FDAB811-6984-DEB1-BE15-4E347FBBAEE8}"/>
                </a:ext>
              </a:extLst>
            </p:cNvPr>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04">
              <a:extLst>
                <a:ext uri="{FF2B5EF4-FFF2-40B4-BE49-F238E27FC236}">
                  <a16:creationId xmlns:a16="http://schemas.microsoft.com/office/drawing/2014/main" id="{49A3E837-EC8B-ED58-8780-7B567A54BE74}"/>
                </a:ext>
              </a:extLst>
            </p:cNvPr>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05">
              <a:extLst>
                <a:ext uri="{FF2B5EF4-FFF2-40B4-BE49-F238E27FC236}">
                  <a16:creationId xmlns:a16="http://schemas.microsoft.com/office/drawing/2014/main" id="{3762BE68-0CCD-A0DD-5C07-A638834F8247}"/>
                </a:ext>
              </a:extLst>
            </p:cNvPr>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06">
              <a:extLst>
                <a:ext uri="{FF2B5EF4-FFF2-40B4-BE49-F238E27FC236}">
                  <a16:creationId xmlns:a16="http://schemas.microsoft.com/office/drawing/2014/main" id="{ACA02D69-1B0A-9BB8-2013-A9FBA1E47F06}"/>
                </a:ext>
              </a:extLst>
            </p:cNvPr>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07">
              <a:extLst>
                <a:ext uri="{FF2B5EF4-FFF2-40B4-BE49-F238E27FC236}">
                  <a16:creationId xmlns:a16="http://schemas.microsoft.com/office/drawing/2014/main" id="{2B6AE3B9-0521-4BA3-848E-D34917795FDB}"/>
                </a:ext>
              </a:extLst>
            </p:cNvPr>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08">
              <a:extLst>
                <a:ext uri="{FF2B5EF4-FFF2-40B4-BE49-F238E27FC236}">
                  <a16:creationId xmlns:a16="http://schemas.microsoft.com/office/drawing/2014/main" id="{48122781-8D8D-D3C3-DBEE-C171AEE15755}"/>
                </a:ext>
              </a:extLst>
            </p:cNvPr>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09">
              <a:extLst>
                <a:ext uri="{FF2B5EF4-FFF2-40B4-BE49-F238E27FC236}">
                  <a16:creationId xmlns:a16="http://schemas.microsoft.com/office/drawing/2014/main" id="{EF5B08F7-F606-05B2-6382-FE9408DCDBC3}"/>
                </a:ext>
              </a:extLst>
            </p:cNvPr>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10">
              <a:extLst>
                <a:ext uri="{FF2B5EF4-FFF2-40B4-BE49-F238E27FC236}">
                  <a16:creationId xmlns:a16="http://schemas.microsoft.com/office/drawing/2014/main" id="{33DC54F7-2089-4912-A426-3FC0F91BF928}"/>
                </a:ext>
              </a:extLst>
            </p:cNvPr>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11">
              <a:extLst>
                <a:ext uri="{FF2B5EF4-FFF2-40B4-BE49-F238E27FC236}">
                  <a16:creationId xmlns:a16="http://schemas.microsoft.com/office/drawing/2014/main" id="{F2400F6E-A23A-C574-1E82-5A72B4F425DC}"/>
                </a:ext>
              </a:extLst>
            </p:cNvPr>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12">
              <a:extLst>
                <a:ext uri="{FF2B5EF4-FFF2-40B4-BE49-F238E27FC236}">
                  <a16:creationId xmlns:a16="http://schemas.microsoft.com/office/drawing/2014/main" id="{6C969382-3C26-70CE-6591-141CDECB826E}"/>
                </a:ext>
              </a:extLst>
            </p:cNvPr>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13">
              <a:extLst>
                <a:ext uri="{FF2B5EF4-FFF2-40B4-BE49-F238E27FC236}">
                  <a16:creationId xmlns:a16="http://schemas.microsoft.com/office/drawing/2014/main" id="{152DAD0B-788B-860D-204E-FFD1208AAD93}"/>
                </a:ext>
              </a:extLst>
            </p:cNvPr>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14">
              <a:extLst>
                <a:ext uri="{FF2B5EF4-FFF2-40B4-BE49-F238E27FC236}">
                  <a16:creationId xmlns:a16="http://schemas.microsoft.com/office/drawing/2014/main" id="{4728F25D-1716-8F03-2C20-35834E612347}"/>
                </a:ext>
              </a:extLst>
            </p:cNvPr>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15">
              <a:extLst>
                <a:ext uri="{FF2B5EF4-FFF2-40B4-BE49-F238E27FC236}">
                  <a16:creationId xmlns:a16="http://schemas.microsoft.com/office/drawing/2014/main" id="{F1DF5D33-1C3E-E6C8-BA5D-D0B874CCE7EE}"/>
                </a:ext>
              </a:extLst>
            </p:cNvPr>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16">
              <a:extLst>
                <a:ext uri="{FF2B5EF4-FFF2-40B4-BE49-F238E27FC236}">
                  <a16:creationId xmlns:a16="http://schemas.microsoft.com/office/drawing/2014/main" id="{97C6B50A-AE25-9FD9-847F-106E5A1D3354}"/>
                </a:ext>
              </a:extLst>
            </p:cNvPr>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317">
              <a:extLst>
                <a:ext uri="{FF2B5EF4-FFF2-40B4-BE49-F238E27FC236}">
                  <a16:creationId xmlns:a16="http://schemas.microsoft.com/office/drawing/2014/main" id="{A58BBA17-5F0D-61F1-ECD6-989FF3EC8482}"/>
                </a:ext>
              </a:extLst>
            </p:cNvPr>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318">
              <a:extLst>
                <a:ext uri="{FF2B5EF4-FFF2-40B4-BE49-F238E27FC236}">
                  <a16:creationId xmlns:a16="http://schemas.microsoft.com/office/drawing/2014/main" id="{30F5153A-488C-F66C-2EE6-4F47A8D6D264}"/>
                </a:ext>
              </a:extLst>
            </p:cNvPr>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319">
              <a:extLst>
                <a:ext uri="{FF2B5EF4-FFF2-40B4-BE49-F238E27FC236}">
                  <a16:creationId xmlns:a16="http://schemas.microsoft.com/office/drawing/2014/main" id="{15079883-BA31-D091-4E6E-9F910C960ED4}"/>
                </a:ext>
              </a:extLst>
            </p:cNvPr>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320">
              <a:extLst>
                <a:ext uri="{FF2B5EF4-FFF2-40B4-BE49-F238E27FC236}">
                  <a16:creationId xmlns:a16="http://schemas.microsoft.com/office/drawing/2014/main" id="{3DAA2CBA-67F0-CFD9-3544-BFDC93D4E7BF}"/>
                </a:ext>
              </a:extLst>
            </p:cNvPr>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21">
              <a:extLst>
                <a:ext uri="{FF2B5EF4-FFF2-40B4-BE49-F238E27FC236}">
                  <a16:creationId xmlns:a16="http://schemas.microsoft.com/office/drawing/2014/main" id="{CD93B059-6BDE-2A83-CE1E-073C166E2958}"/>
                </a:ext>
              </a:extLst>
            </p:cNvPr>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22">
              <a:extLst>
                <a:ext uri="{FF2B5EF4-FFF2-40B4-BE49-F238E27FC236}">
                  <a16:creationId xmlns:a16="http://schemas.microsoft.com/office/drawing/2014/main" id="{5F34FFB5-3ADF-106B-115D-EF95FC19D00C}"/>
                </a:ext>
              </a:extLst>
            </p:cNvPr>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23">
              <a:extLst>
                <a:ext uri="{FF2B5EF4-FFF2-40B4-BE49-F238E27FC236}">
                  <a16:creationId xmlns:a16="http://schemas.microsoft.com/office/drawing/2014/main" id="{0CB9DCE4-FA9F-623A-7054-15D0ABDBB5BF}"/>
                </a:ext>
              </a:extLst>
            </p:cNvPr>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24">
              <a:extLst>
                <a:ext uri="{FF2B5EF4-FFF2-40B4-BE49-F238E27FC236}">
                  <a16:creationId xmlns:a16="http://schemas.microsoft.com/office/drawing/2014/main" id="{54B959F5-73CD-4E2F-F09C-B861BBCB7813}"/>
                </a:ext>
              </a:extLst>
            </p:cNvPr>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25">
              <a:extLst>
                <a:ext uri="{FF2B5EF4-FFF2-40B4-BE49-F238E27FC236}">
                  <a16:creationId xmlns:a16="http://schemas.microsoft.com/office/drawing/2014/main" id="{D397FA6A-337B-F1ED-577E-D924D647F729}"/>
                </a:ext>
              </a:extLst>
            </p:cNvPr>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26">
              <a:extLst>
                <a:ext uri="{FF2B5EF4-FFF2-40B4-BE49-F238E27FC236}">
                  <a16:creationId xmlns:a16="http://schemas.microsoft.com/office/drawing/2014/main" id="{28415ADC-7BC3-32BE-948F-1E9B3B19938E}"/>
                </a:ext>
              </a:extLst>
            </p:cNvPr>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327">
              <a:extLst>
                <a:ext uri="{FF2B5EF4-FFF2-40B4-BE49-F238E27FC236}">
                  <a16:creationId xmlns:a16="http://schemas.microsoft.com/office/drawing/2014/main" id="{59C2308C-F93E-8491-8829-B251E9AA07ED}"/>
                </a:ext>
              </a:extLst>
            </p:cNvPr>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328">
              <a:extLst>
                <a:ext uri="{FF2B5EF4-FFF2-40B4-BE49-F238E27FC236}">
                  <a16:creationId xmlns:a16="http://schemas.microsoft.com/office/drawing/2014/main" id="{F8EF4696-271D-0164-C7E7-B37FA685B57B}"/>
                </a:ext>
              </a:extLst>
            </p:cNvPr>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1457">
              <a:extLst>
                <a:ext uri="{FF2B5EF4-FFF2-40B4-BE49-F238E27FC236}">
                  <a16:creationId xmlns:a16="http://schemas.microsoft.com/office/drawing/2014/main" id="{48D8BD41-A34B-61FB-827D-E003A999A587}"/>
                </a:ext>
              </a:extLst>
            </p:cNvPr>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1458">
              <a:extLst>
                <a:ext uri="{FF2B5EF4-FFF2-40B4-BE49-F238E27FC236}">
                  <a16:creationId xmlns:a16="http://schemas.microsoft.com/office/drawing/2014/main" id="{8A11D3D5-CB79-CFAC-0306-0F4C05793910}"/>
                </a:ext>
              </a:extLst>
            </p:cNvPr>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1459">
              <a:extLst>
                <a:ext uri="{FF2B5EF4-FFF2-40B4-BE49-F238E27FC236}">
                  <a16:creationId xmlns:a16="http://schemas.microsoft.com/office/drawing/2014/main" id="{38009752-C275-1959-E7D6-9F222D36EB8B}"/>
                </a:ext>
              </a:extLst>
            </p:cNvPr>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1460">
              <a:extLst>
                <a:ext uri="{FF2B5EF4-FFF2-40B4-BE49-F238E27FC236}">
                  <a16:creationId xmlns:a16="http://schemas.microsoft.com/office/drawing/2014/main" id="{1DF059A2-42EC-E712-BD6A-D1BF3EC88D4A}"/>
                </a:ext>
              </a:extLst>
            </p:cNvPr>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30">
              <a:extLst>
                <a:ext uri="{FF2B5EF4-FFF2-40B4-BE49-F238E27FC236}">
                  <a16:creationId xmlns:a16="http://schemas.microsoft.com/office/drawing/2014/main" id="{DBD3461D-9688-F5A0-45B2-7D6B9849E6E4}"/>
                </a:ext>
              </a:extLst>
            </p:cNvPr>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31">
              <a:extLst>
                <a:ext uri="{FF2B5EF4-FFF2-40B4-BE49-F238E27FC236}">
                  <a16:creationId xmlns:a16="http://schemas.microsoft.com/office/drawing/2014/main" id="{3B6C3FB1-8065-9C8D-312D-1E32529190E3}"/>
                </a:ext>
              </a:extLst>
            </p:cNvPr>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32">
              <a:extLst>
                <a:ext uri="{FF2B5EF4-FFF2-40B4-BE49-F238E27FC236}">
                  <a16:creationId xmlns:a16="http://schemas.microsoft.com/office/drawing/2014/main" id="{1DC42EAD-EFCD-65BA-E592-687E570F1DF6}"/>
                </a:ext>
              </a:extLst>
            </p:cNvPr>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33">
              <a:extLst>
                <a:ext uri="{FF2B5EF4-FFF2-40B4-BE49-F238E27FC236}">
                  <a16:creationId xmlns:a16="http://schemas.microsoft.com/office/drawing/2014/main" id="{5AC9BE2B-20FC-C4EC-4762-BC1AEC2AFD73}"/>
                </a:ext>
              </a:extLst>
            </p:cNvPr>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34">
              <a:extLst>
                <a:ext uri="{FF2B5EF4-FFF2-40B4-BE49-F238E27FC236}">
                  <a16:creationId xmlns:a16="http://schemas.microsoft.com/office/drawing/2014/main" id="{FB8A6647-4608-7703-BE85-EDBFF2C8E894}"/>
                </a:ext>
              </a:extLst>
            </p:cNvPr>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35">
              <a:extLst>
                <a:ext uri="{FF2B5EF4-FFF2-40B4-BE49-F238E27FC236}">
                  <a16:creationId xmlns:a16="http://schemas.microsoft.com/office/drawing/2014/main" id="{B88EF9CB-EFC9-7618-1FC9-2C545FC64460}"/>
                </a:ext>
              </a:extLst>
            </p:cNvPr>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36">
              <a:extLst>
                <a:ext uri="{FF2B5EF4-FFF2-40B4-BE49-F238E27FC236}">
                  <a16:creationId xmlns:a16="http://schemas.microsoft.com/office/drawing/2014/main" id="{DE78FC44-B57A-A7F9-C98A-9FC42EA78E6C}"/>
                </a:ext>
              </a:extLst>
            </p:cNvPr>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37">
              <a:extLst>
                <a:ext uri="{FF2B5EF4-FFF2-40B4-BE49-F238E27FC236}">
                  <a16:creationId xmlns:a16="http://schemas.microsoft.com/office/drawing/2014/main" id="{492C3C47-71C5-7642-CB26-92920A5EAB63}"/>
                </a:ext>
              </a:extLst>
            </p:cNvPr>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38">
              <a:extLst>
                <a:ext uri="{FF2B5EF4-FFF2-40B4-BE49-F238E27FC236}">
                  <a16:creationId xmlns:a16="http://schemas.microsoft.com/office/drawing/2014/main" id="{9FFA2D4D-7BC8-7831-02D2-5F9B8A4CAFC9}"/>
                </a:ext>
              </a:extLst>
            </p:cNvPr>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39">
              <a:extLst>
                <a:ext uri="{FF2B5EF4-FFF2-40B4-BE49-F238E27FC236}">
                  <a16:creationId xmlns:a16="http://schemas.microsoft.com/office/drawing/2014/main" id="{098773E9-2C2A-9CEE-72A3-0A19437E376B}"/>
                </a:ext>
              </a:extLst>
            </p:cNvPr>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40">
              <a:extLst>
                <a:ext uri="{FF2B5EF4-FFF2-40B4-BE49-F238E27FC236}">
                  <a16:creationId xmlns:a16="http://schemas.microsoft.com/office/drawing/2014/main" id="{BDFD4D02-DCFC-02F5-B395-718D0D175BA1}"/>
                </a:ext>
              </a:extLst>
            </p:cNvPr>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41">
              <a:extLst>
                <a:ext uri="{FF2B5EF4-FFF2-40B4-BE49-F238E27FC236}">
                  <a16:creationId xmlns:a16="http://schemas.microsoft.com/office/drawing/2014/main" id="{F6CB415B-E7CA-0EFC-D4DD-9FB164D53B53}"/>
                </a:ext>
              </a:extLst>
            </p:cNvPr>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42">
              <a:extLst>
                <a:ext uri="{FF2B5EF4-FFF2-40B4-BE49-F238E27FC236}">
                  <a16:creationId xmlns:a16="http://schemas.microsoft.com/office/drawing/2014/main" id="{64FF6AD1-D403-D87A-3970-85C07E5C51E0}"/>
                </a:ext>
              </a:extLst>
            </p:cNvPr>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43">
              <a:extLst>
                <a:ext uri="{FF2B5EF4-FFF2-40B4-BE49-F238E27FC236}">
                  <a16:creationId xmlns:a16="http://schemas.microsoft.com/office/drawing/2014/main" id="{D6BA6C77-B613-95D9-402C-C9620E335A4E}"/>
                </a:ext>
              </a:extLst>
            </p:cNvPr>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44">
              <a:extLst>
                <a:ext uri="{FF2B5EF4-FFF2-40B4-BE49-F238E27FC236}">
                  <a16:creationId xmlns:a16="http://schemas.microsoft.com/office/drawing/2014/main" id="{0D812BA7-A17C-D7FF-2999-4E4E6F79725C}"/>
                </a:ext>
              </a:extLst>
            </p:cNvPr>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45">
              <a:extLst>
                <a:ext uri="{FF2B5EF4-FFF2-40B4-BE49-F238E27FC236}">
                  <a16:creationId xmlns:a16="http://schemas.microsoft.com/office/drawing/2014/main" id="{C50BE820-3FB0-ED37-038B-F1FF5F73710E}"/>
                </a:ext>
              </a:extLst>
            </p:cNvPr>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46">
              <a:extLst>
                <a:ext uri="{FF2B5EF4-FFF2-40B4-BE49-F238E27FC236}">
                  <a16:creationId xmlns:a16="http://schemas.microsoft.com/office/drawing/2014/main" id="{5CE1B3AB-F4A3-6E89-CBDA-B78D13FD97AB}"/>
                </a:ext>
              </a:extLst>
            </p:cNvPr>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47">
              <a:extLst>
                <a:ext uri="{FF2B5EF4-FFF2-40B4-BE49-F238E27FC236}">
                  <a16:creationId xmlns:a16="http://schemas.microsoft.com/office/drawing/2014/main" id="{F816D988-19B3-47BC-C472-4DDCB7A97944}"/>
                </a:ext>
              </a:extLst>
            </p:cNvPr>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48">
              <a:extLst>
                <a:ext uri="{FF2B5EF4-FFF2-40B4-BE49-F238E27FC236}">
                  <a16:creationId xmlns:a16="http://schemas.microsoft.com/office/drawing/2014/main" id="{C03A988F-32B9-EDD2-330A-CE4F44B1048A}"/>
                </a:ext>
              </a:extLst>
            </p:cNvPr>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49">
              <a:extLst>
                <a:ext uri="{FF2B5EF4-FFF2-40B4-BE49-F238E27FC236}">
                  <a16:creationId xmlns:a16="http://schemas.microsoft.com/office/drawing/2014/main" id="{2F1CC402-3942-3B33-A81B-541CF0C2B633}"/>
                </a:ext>
              </a:extLst>
            </p:cNvPr>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50">
              <a:extLst>
                <a:ext uri="{FF2B5EF4-FFF2-40B4-BE49-F238E27FC236}">
                  <a16:creationId xmlns:a16="http://schemas.microsoft.com/office/drawing/2014/main" id="{DD9EFED2-8B10-D1D0-1135-4C619E856591}"/>
                </a:ext>
              </a:extLst>
            </p:cNvPr>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51">
              <a:extLst>
                <a:ext uri="{FF2B5EF4-FFF2-40B4-BE49-F238E27FC236}">
                  <a16:creationId xmlns:a16="http://schemas.microsoft.com/office/drawing/2014/main" id="{EAB92444-6440-5824-22FD-26927AC454A4}"/>
                </a:ext>
              </a:extLst>
            </p:cNvPr>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52">
              <a:extLst>
                <a:ext uri="{FF2B5EF4-FFF2-40B4-BE49-F238E27FC236}">
                  <a16:creationId xmlns:a16="http://schemas.microsoft.com/office/drawing/2014/main" id="{FCBDA65F-BF5C-8616-8481-8013DB0F1406}"/>
                </a:ext>
              </a:extLst>
            </p:cNvPr>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53">
              <a:extLst>
                <a:ext uri="{FF2B5EF4-FFF2-40B4-BE49-F238E27FC236}">
                  <a16:creationId xmlns:a16="http://schemas.microsoft.com/office/drawing/2014/main" id="{D06B0EA8-3F18-E994-0D2E-2ADE4C7F8F1D}"/>
                </a:ext>
              </a:extLst>
            </p:cNvPr>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54">
              <a:extLst>
                <a:ext uri="{FF2B5EF4-FFF2-40B4-BE49-F238E27FC236}">
                  <a16:creationId xmlns:a16="http://schemas.microsoft.com/office/drawing/2014/main" id="{33FFEF98-D028-7C23-6004-D28F2203510F}"/>
                </a:ext>
              </a:extLst>
            </p:cNvPr>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55">
              <a:extLst>
                <a:ext uri="{FF2B5EF4-FFF2-40B4-BE49-F238E27FC236}">
                  <a16:creationId xmlns:a16="http://schemas.microsoft.com/office/drawing/2014/main" id="{2B2BF5B3-8849-458D-487F-6E9829EF9A3B}"/>
                </a:ext>
              </a:extLst>
            </p:cNvPr>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56">
              <a:extLst>
                <a:ext uri="{FF2B5EF4-FFF2-40B4-BE49-F238E27FC236}">
                  <a16:creationId xmlns:a16="http://schemas.microsoft.com/office/drawing/2014/main" id="{8CF2A49C-45D1-A862-D443-B0111DA5E17C}"/>
                </a:ext>
              </a:extLst>
            </p:cNvPr>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57">
              <a:extLst>
                <a:ext uri="{FF2B5EF4-FFF2-40B4-BE49-F238E27FC236}">
                  <a16:creationId xmlns:a16="http://schemas.microsoft.com/office/drawing/2014/main" id="{15DA361F-C6F8-965A-B5C3-9A368B7F15E9}"/>
                </a:ext>
              </a:extLst>
            </p:cNvPr>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58">
              <a:extLst>
                <a:ext uri="{FF2B5EF4-FFF2-40B4-BE49-F238E27FC236}">
                  <a16:creationId xmlns:a16="http://schemas.microsoft.com/office/drawing/2014/main" id="{3F25C608-4DD6-47E7-57C4-1DEE2F2F3612}"/>
                </a:ext>
              </a:extLst>
            </p:cNvPr>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59">
              <a:extLst>
                <a:ext uri="{FF2B5EF4-FFF2-40B4-BE49-F238E27FC236}">
                  <a16:creationId xmlns:a16="http://schemas.microsoft.com/office/drawing/2014/main" id="{9C348861-E6C2-63E4-E00C-888710E53FCF}"/>
                </a:ext>
              </a:extLst>
            </p:cNvPr>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60">
              <a:extLst>
                <a:ext uri="{FF2B5EF4-FFF2-40B4-BE49-F238E27FC236}">
                  <a16:creationId xmlns:a16="http://schemas.microsoft.com/office/drawing/2014/main" id="{3A33BEFA-D939-96D9-FAF8-D9F93074B897}"/>
                </a:ext>
              </a:extLst>
            </p:cNvPr>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4" name="Shape 361">
              <a:extLst>
                <a:ext uri="{FF2B5EF4-FFF2-40B4-BE49-F238E27FC236}">
                  <a16:creationId xmlns:a16="http://schemas.microsoft.com/office/drawing/2014/main" id="{E56279D0-A7FE-3775-32DF-011A1F3ECAD2}"/>
                </a:ext>
              </a:extLst>
            </p:cNvPr>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5" name="Shape 362">
              <a:extLst>
                <a:ext uri="{FF2B5EF4-FFF2-40B4-BE49-F238E27FC236}">
                  <a16:creationId xmlns:a16="http://schemas.microsoft.com/office/drawing/2014/main" id="{1B1F0125-BE10-91BC-83A4-2F906ED1871D}"/>
                </a:ext>
              </a:extLst>
            </p:cNvPr>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6" name="Shape 363">
              <a:extLst>
                <a:ext uri="{FF2B5EF4-FFF2-40B4-BE49-F238E27FC236}">
                  <a16:creationId xmlns:a16="http://schemas.microsoft.com/office/drawing/2014/main" id="{0EB07247-02D7-519F-180F-036733DEAEEB}"/>
                </a:ext>
              </a:extLst>
            </p:cNvPr>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7" name="Shape 364">
              <a:extLst>
                <a:ext uri="{FF2B5EF4-FFF2-40B4-BE49-F238E27FC236}">
                  <a16:creationId xmlns:a16="http://schemas.microsoft.com/office/drawing/2014/main" id="{1CBAF09B-0A1F-D239-6258-D240E5B13CD9}"/>
                </a:ext>
              </a:extLst>
            </p:cNvPr>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8" name="Shape 365">
              <a:extLst>
                <a:ext uri="{FF2B5EF4-FFF2-40B4-BE49-F238E27FC236}">
                  <a16:creationId xmlns:a16="http://schemas.microsoft.com/office/drawing/2014/main" id="{315211FA-91AD-05C4-23B0-4F77271C0FE1}"/>
                </a:ext>
              </a:extLst>
            </p:cNvPr>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9" name="Shape 366">
              <a:extLst>
                <a:ext uri="{FF2B5EF4-FFF2-40B4-BE49-F238E27FC236}">
                  <a16:creationId xmlns:a16="http://schemas.microsoft.com/office/drawing/2014/main" id="{189946D8-B628-B930-3B2F-68C61896C2A7}"/>
                </a:ext>
              </a:extLst>
            </p:cNvPr>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0" name="Shape 367">
              <a:extLst>
                <a:ext uri="{FF2B5EF4-FFF2-40B4-BE49-F238E27FC236}">
                  <a16:creationId xmlns:a16="http://schemas.microsoft.com/office/drawing/2014/main" id="{2E8038AB-ED22-DE3F-32F5-BB719A7F64C0}"/>
                </a:ext>
              </a:extLst>
            </p:cNvPr>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1" name="Shape 368">
              <a:extLst>
                <a:ext uri="{FF2B5EF4-FFF2-40B4-BE49-F238E27FC236}">
                  <a16:creationId xmlns:a16="http://schemas.microsoft.com/office/drawing/2014/main" id="{FA0DB96E-A39E-8514-9C02-1A0BCD3B8F56}"/>
                </a:ext>
              </a:extLst>
            </p:cNvPr>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2" name="Shape 369">
              <a:extLst>
                <a:ext uri="{FF2B5EF4-FFF2-40B4-BE49-F238E27FC236}">
                  <a16:creationId xmlns:a16="http://schemas.microsoft.com/office/drawing/2014/main" id="{3E3601E0-3F06-A68D-EF8B-FAD01C0A6ACF}"/>
                </a:ext>
              </a:extLst>
            </p:cNvPr>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3" name="Shape 370">
              <a:extLst>
                <a:ext uri="{FF2B5EF4-FFF2-40B4-BE49-F238E27FC236}">
                  <a16:creationId xmlns:a16="http://schemas.microsoft.com/office/drawing/2014/main" id="{642B9562-E1E1-657C-F888-EECA0E3C0FC1}"/>
                </a:ext>
              </a:extLst>
            </p:cNvPr>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4" name="Shape 371">
              <a:extLst>
                <a:ext uri="{FF2B5EF4-FFF2-40B4-BE49-F238E27FC236}">
                  <a16:creationId xmlns:a16="http://schemas.microsoft.com/office/drawing/2014/main" id="{E5208144-5BD2-014D-8771-A08BE0D266F8}"/>
                </a:ext>
              </a:extLst>
            </p:cNvPr>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5" name="Shape 372">
              <a:extLst>
                <a:ext uri="{FF2B5EF4-FFF2-40B4-BE49-F238E27FC236}">
                  <a16:creationId xmlns:a16="http://schemas.microsoft.com/office/drawing/2014/main" id="{2E71CC26-1DA7-21FB-5E67-F0E9EEFE7422}"/>
                </a:ext>
              </a:extLst>
            </p:cNvPr>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73">
              <a:extLst>
                <a:ext uri="{FF2B5EF4-FFF2-40B4-BE49-F238E27FC236}">
                  <a16:creationId xmlns:a16="http://schemas.microsoft.com/office/drawing/2014/main" id="{3CC31D97-CC6E-F608-2706-0693A2F5A5A0}"/>
                </a:ext>
              </a:extLst>
            </p:cNvPr>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74">
              <a:extLst>
                <a:ext uri="{FF2B5EF4-FFF2-40B4-BE49-F238E27FC236}">
                  <a16:creationId xmlns:a16="http://schemas.microsoft.com/office/drawing/2014/main" id="{EE106C42-173D-B8DD-384B-5F8E08F65B68}"/>
                </a:ext>
              </a:extLst>
            </p:cNvPr>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75">
              <a:extLst>
                <a:ext uri="{FF2B5EF4-FFF2-40B4-BE49-F238E27FC236}">
                  <a16:creationId xmlns:a16="http://schemas.microsoft.com/office/drawing/2014/main" id="{54CE3FEA-0569-E178-D45E-DEF67456D336}"/>
                </a:ext>
              </a:extLst>
            </p:cNvPr>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76">
              <a:extLst>
                <a:ext uri="{FF2B5EF4-FFF2-40B4-BE49-F238E27FC236}">
                  <a16:creationId xmlns:a16="http://schemas.microsoft.com/office/drawing/2014/main" id="{15DEB49B-F2B5-2873-3B45-1BE0B8F1FC07}"/>
                </a:ext>
              </a:extLst>
            </p:cNvPr>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77">
              <a:extLst>
                <a:ext uri="{FF2B5EF4-FFF2-40B4-BE49-F238E27FC236}">
                  <a16:creationId xmlns:a16="http://schemas.microsoft.com/office/drawing/2014/main" id="{CF06C81A-9C40-2F99-CECE-55B218101091}"/>
                </a:ext>
              </a:extLst>
            </p:cNvPr>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78">
              <a:extLst>
                <a:ext uri="{FF2B5EF4-FFF2-40B4-BE49-F238E27FC236}">
                  <a16:creationId xmlns:a16="http://schemas.microsoft.com/office/drawing/2014/main" id="{B7A3FF32-2B3E-F81D-3EE1-7E947FD615ED}"/>
                </a:ext>
              </a:extLst>
            </p:cNvPr>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79">
              <a:extLst>
                <a:ext uri="{FF2B5EF4-FFF2-40B4-BE49-F238E27FC236}">
                  <a16:creationId xmlns:a16="http://schemas.microsoft.com/office/drawing/2014/main" id="{367B4F03-30C0-D7B0-7A17-7812D85D7C1B}"/>
                </a:ext>
              </a:extLst>
            </p:cNvPr>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80">
              <a:extLst>
                <a:ext uri="{FF2B5EF4-FFF2-40B4-BE49-F238E27FC236}">
                  <a16:creationId xmlns:a16="http://schemas.microsoft.com/office/drawing/2014/main" id="{0B3601E1-0966-93B9-06C0-64945C7C4555}"/>
                </a:ext>
              </a:extLst>
            </p:cNvPr>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81">
              <a:extLst>
                <a:ext uri="{FF2B5EF4-FFF2-40B4-BE49-F238E27FC236}">
                  <a16:creationId xmlns:a16="http://schemas.microsoft.com/office/drawing/2014/main" id="{59388EA7-3356-0EF5-C939-5C8BB8C37DA3}"/>
                </a:ext>
              </a:extLst>
            </p:cNvPr>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82">
              <a:extLst>
                <a:ext uri="{FF2B5EF4-FFF2-40B4-BE49-F238E27FC236}">
                  <a16:creationId xmlns:a16="http://schemas.microsoft.com/office/drawing/2014/main" id="{F40D5D4A-69D4-0D0E-A753-963241ADF49F}"/>
                </a:ext>
              </a:extLst>
            </p:cNvPr>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6" name="Shape 383">
              <a:extLst>
                <a:ext uri="{FF2B5EF4-FFF2-40B4-BE49-F238E27FC236}">
                  <a16:creationId xmlns:a16="http://schemas.microsoft.com/office/drawing/2014/main" id="{F88B957E-178D-1209-173F-971DB50E117B}"/>
                </a:ext>
              </a:extLst>
            </p:cNvPr>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7" name="Shape 384">
              <a:extLst>
                <a:ext uri="{FF2B5EF4-FFF2-40B4-BE49-F238E27FC236}">
                  <a16:creationId xmlns:a16="http://schemas.microsoft.com/office/drawing/2014/main" id="{BE9A8A45-35BD-D300-781D-32DE05BDA789}"/>
                </a:ext>
              </a:extLst>
            </p:cNvPr>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8" name="Shape 385">
              <a:extLst>
                <a:ext uri="{FF2B5EF4-FFF2-40B4-BE49-F238E27FC236}">
                  <a16:creationId xmlns:a16="http://schemas.microsoft.com/office/drawing/2014/main" id="{6558155E-5003-2FD3-C0E3-DCE6C099D8A3}"/>
                </a:ext>
              </a:extLst>
            </p:cNvPr>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9" name="Shape 386">
              <a:extLst>
                <a:ext uri="{FF2B5EF4-FFF2-40B4-BE49-F238E27FC236}">
                  <a16:creationId xmlns:a16="http://schemas.microsoft.com/office/drawing/2014/main" id="{F1D05EB3-C8FF-8728-4F9A-38A49B45A6E4}"/>
                </a:ext>
              </a:extLst>
            </p:cNvPr>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0" name="Shape 387">
              <a:extLst>
                <a:ext uri="{FF2B5EF4-FFF2-40B4-BE49-F238E27FC236}">
                  <a16:creationId xmlns:a16="http://schemas.microsoft.com/office/drawing/2014/main" id="{9D79F86C-D55D-3A86-5B0F-931D5A3D2805}"/>
                </a:ext>
              </a:extLst>
            </p:cNvPr>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1" name="Shape 388">
              <a:extLst>
                <a:ext uri="{FF2B5EF4-FFF2-40B4-BE49-F238E27FC236}">
                  <a16:creationId xmlns:a16="http://schemas.microsoft.com/office/drawing/2014/main" id="{8B16345C-82FB-1E72-0FA0-37354ADD06B0}"/>
                </a:ext>
              </a:extLst>
            </p:cNvPr>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2" name="Shape 389">
              <a:extLst>
                <a:ext uri="{FF2B5EF4-FFF2-40B4-BE49-F238E27FC236}">
                  <a16:creationId xmlns:a16="http://schemas.microsoft.com/office/drawing/2014/main" id="{B66E82AE-F861-DC0F-08E0-23BD5DEE3600}"/>
                </a:ext>
              </a:extLst>
            </p:cNvPr>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3" name="Shape 390">
              <a:extLst>
                <a:ext uri="{FF2B5EF4-FFF2-40B4-BE49-F238E27FC236}">
                  <a16:creationId xmlns:a16="http://schemas.microsoft.com/office/drawing/2014/main" id="{C43569F4-A31F-DE92-292F-ED6B6E21DC66}"/>
                </a:ext>
              </a:extLst>
            </p:cNvPr>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4" name="Shape 391">
              <a:extLst>
                <a:ext uri="{FF2B5EF4-FFF2-40B4-BE49-F238E27FC236}">
                  <a16:creationId xmlns:a16="http://schemas.microsoft.com/office/drawing/2014/main" id="{C4BBFE9A-129B-8796-A276-ABF7D0B5CABF}"/>
                </a:ext>
              </a:extLst>
            </p:cNvPr>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5" name="Shape 392">
              <a:extLst>
                <a:ext uri="{FF2B5EF4-FFF2-40B4-BE49-F238E27FC236}">
                  <a16:creationId xmlns:a16="http://schemas.microsoft.com/office/drawing/2014/main" id="{4B978149-49FA-CC38-20CC-2193F2882416}"/>
                </a:ext>
              </a:extLst>
            </p:cNvPr>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6" name="Shape 393">
              <a:extLst>
                <a:ext uri="{FF2B5EF4-FFF2-40B4-BE49-F238E27FC236}">
                  <a16:creationId xmlns:a16="http://schemas.microsoft.com/office/drawing/2014/main" id="{BE0C1BC6-6437-A39F-1209-BEA316B3614D}"/>
                </a:ext>
              </a:extLst>
            </p:cNvPr>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17" name="Shape 394">
              <a:extLst>
                <a:ext uri="{FF2B5EF4-FFF2-40B4-BE49-F238E27FC236}">
                  <a16:creationId xmlns:a16="http://schemas.microsoft.com/office/drawing/2014/main" id="{B252011D-1C2D-D661-4024-3C724A449C02}"/>
                </a:ext>
              </a:extLst>
            </p:cNvPr>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395">
              <a:extLst>
                <a:ext uri="{FF2B5EF4-FFF2-40B4-BE49-F238E27FC236}">
                  <a16:creationId xmlns:a16="http://schemas.microsoft.com/office/drawing/2014/main" id="{CA81F0D8-0897-3507-C68D-A75C5E0E8FB8}"/>
                </a:ext>
              </a:extLst>
            </p:cNvPr>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396">
              <a:extLst>
                <a:ext uri="{FF2B5EF4-FFF2-40B4-BE49-F238E27FC236}">
                  <a16:creationId xmlns:a16="http://schemas.microsoft.com/office/drawing/2014/main" id="{3EF54159-AF31-0DEA-E705-D5E66DC4E07E}"/>
                </a:ext>
              </a:extLst>
            </p:cNvPr>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397">
              <a:extLst>
                <a:ext uri="{FF2B5EF4-FFF2-40B4-BE49-F238E27FC236}">
                  <a16:creationId xmlns:a16="http://schemas.microsoft.com/office/drawing/2014/main" id="{38D81DC1-F20A-BB5E-42C9-B43751F8E93C}"/>
                </a:ext>
              </a:extLst>
            </p:cNvPr>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398">
              <a:extLst>
                <a:ext uri="{FF2B5EF4-FFF2-40B4-BE49-F238E27FC236}">
                  <a16:creationId xmlns:a16="http://schemas.microsoft.com/office/drawing/2014/main" id="{1EBC7A01-F765-09A1-4B6A-F38E39849EA9}"/>
                </a:ext>
              </a:extLst>
            </p:cNvPr>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399">
              <a:extLst>
                <a:ext uri="{FF2B5EF4-FFF2-40B4-BE49-F238E27FC236}">
                  <a16:creationId xmlns:a16="http://schemas.microsoft.com/office/drawing/2014/main" id="{9D4D05DE-BDC4-1394-AA84-A9DEF79B2624}"/>
                </a:ext>
              </a:extLst>
            </p:cNvPr>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00">
              <a:extLst>
                <a:ext uri="{FF2B5EF4-FFF2-40B4-BE49-F238E27FC236}">
                  <a16:creationId xmlns:a16="http://schemas.microsoft.com/office/drawing/2014/main" id="{F5881066-3C83-9C17-C065-A39481B733AA}"/>
                </a:ext>
              </a:extLst>
            </p:cNvPr>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01">
              <a:extLst>
                <a:ext uri="{FF2B5EF4-FFF2-40B4-BE49-F238E27FC236}">
                  <a16:creationId xmlns:a16="http://schemas.microsoft.com/office/drawing/2014/main" id="{7B911FD3-54A3-A6FE-0CBC-03DFBB13C7A0}"/>
                </a:ext>
              </a:extLst>
            </p:cNvPr>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02">
              <a:extLst>
                <a:ext uri="{FF2B5EF4-FFF2-40B4-BE49-F238E27FC236}">
                  <a16:creationId xmlns:a16="http://schemas.microsoft.com/office/drawing/2014/main" id="{4DA311A2-3AAE-59D9-5765-9E9B1E70785F}"/>
                </a:ext>
              </a:extLst>
            </p:cNvPr>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03">
              <a:extLst>
                <a:ext uri="{FF2B5EF4-FFF2-40B4-BE49-F238E27FC236}">
                  <a16:creationId xmlns:a16="http://schemas.microsoft.com/office/drawing/2014/main" id="{E436912C-092E-F5D3-41F2-EA5F0EE339BC}"/>
                </a:ext>
              </a:extLst>
            </p:cNvPr>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04">
              <a:extLst>
                <a:ext uri="{FF2B5EF4-FFF2-40B4-BE49-F238E27FC236}">
                  <a16:creationId xmlns:a16="http://schemas.microsoft.com/office/drawing/2014/main" id="{516E9CB7-BB24-9392-6DE2-947E4C1F6226}"/>
                </a:ext>
              </a:extLst>
            </p:cNvPr>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05">
              <a:extLst>
                <a:ext uri="{FF2B5EF4-FFF2-40B4-BE49-F238E27FC236}">
                  <a16:creationId xmlns:a16="http://schemas.microsoft.com/office/drawing/2014/main" id="{97360C33-BE7F-D947-ED02-F60BE0FD1C45}"/>
                </a:ext>
              </a:extLst>
            </p:cNvPr>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06">
              <a:extLst>
                <a:ext uri="{FF2B5EF4-FFF2-40B4-BE49-F238E27FC236}">
                  <a16:creationId xmlns:a16="http://schemas.microsoft.com/office/drawing/2014/main" id="{6A2EF50D-351E-D927-D153-86B0ECB6F3DE}"/>
                </a:ext>
              </a:extLst>
            </p:cNvPr>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07">
              <a:extLst>
                <a:ext uri="{FF2B5EF4-FFF2-40B4-BE49-F238E27FC236}">
                  <a16:creationId xmlns:a16="http://schemas.microsoft.com/office/drawing/2014/main" id="{7D7DF00B-2E53-A1C0-4233-D68A177703A2}"/>
                </a:ext>
              </a:extLst>
            </p:cNvPr>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08">
              <a:extLst>
                <a:ext uri="{FF2B5EF4-FFF2-40B4-BE49-F238E27FC236}">
                  <a16:creationId xmlns:a16="http://schemas.microsoft.com/office/drawing/2014/main" id="{596FC463-7C39-8007-B0E6-126647FBFE7E}"/>
                </a:ext>
              </a:extLst>
            </p:cNvPr>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09">
              <a:extLst>
                <a:ext uri="{FF2B5EF4-FFF2-40B4-BE49-F238E27FC236}">
                  <a16:creationId xmlns:a16="http://schemas.microsoft.com/office/drawing/2014/main" id="{0339A62C-9881-2AAE-A6CD-9ECB3EB82CBF}"/>
                </a:ext>
              </a:extLst>
            </p:cNvPr>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10">
              <a:extLst>
                <a:ext uri="{FF2B5EF4-FFF2-40B4-BE49-F238E27FC236}">
                  <a16:creationId xmlns:a16="http://schemas.microsoft.com/office/drawing/2014/main" id="{5490D435-68A8-C5FF-4DF2-9D8CCC871C17}"/>
                </a:ext>
              </a:extLst>
            </p:cNvPr>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11">
              <a:extLst>
                <a:ext uri="{FF2B5EF4-FFF2-40B4-BE49-F238E27FC236}">
                  <a16:creationId xmlns:a16="http://schemas.microsoft.com/office/drawing/2014/main" id="{3744F4F8-99C8-22CD-8E10-7B45EE3E0FF3}"/>
                </a:ext>
              </a:extLst>
            </p:cNvPr>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12">
              <a:extLst>
                <a:ext uri="{FF2B5EF4-FFF2-40B4-BE49-F238E27FC236}">
                  <a16:creationId xmlns:a16="http://schemas.microsoft.com/office/drawing/2014/main" id="{8D1CF83D-A3E0-57BE-4BAB-0CA2A043BC60}"/>
                </a:ext>
              </a:extLst>
            </p:cNvPr>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6" name="Shape 413">
              <a:extLst>
                <a:ext uri="{FF2B5EF4-FFF2-40B4-BE49-F238E27FC236}">
                  <a16:creationId xmlns:a16="http://schemas.microsoft.com/office/drawing/2014/main" id="{B40DA895-A991-860C-C7B1-EBC652B57A52}"/>
                </a:ext>
              </a:extLst>
            </p:cNvPr>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7" name="Shape 414">
              <a:extLst>
                <a:ext uri="{FF2B5EF4-FFF2-40B4-BE49-F238E27FC236}">
                  <a16:creationId xmlns:a16="http://schemas.microsoft.com/office/drawing/2014/main" id="{0FBAB4C6-57EC-8384-54CC-D916FE7DA8F9}"/>
                </a:ext>
              </a:extLst>
            </p:cNvPr>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8" name="Shape 415">
              <a:extLst>
                <a:ext uri="{FF2B5EF4-FFF2-40B4-BE49-F238E27FC236}">
                  <a16:creationId xmlns:a16="http://schemas.microsoft.com/office/drawing/2014/main" id="{74D4AC1C-44F6-FA0B-BE8A-C56CE35FB632}"/>
                </a:ext>
              </a:extLst>
            </p:cNvPr>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9" name="Shape 416">
              <a:extLst>
                <a:ext uri="{FF2B5EF4-FFF2-40B4-BE49-F238E27FC236}">
                  <a16:creationId xmlns:a16="http://schemas.microsoft.com/office/drawing/2014/main" id="{C1ED5E7A-E6A3-175F-9A4C-BCA412E3803A}"/>
                </a:ext>
              </a:extLst>
            </p:cNvPr>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0" name="Shape 417">
              <a:extLst>
                <a:ext uri="{FF2B5EF4-FFF2-40B4-BE49-F238E27FC236}">
                  <a16:creationId xmlns:a16="http://schemas.microsoft.com/office/drawing/2014/main" id="{86AFD55C-264B-A8F6-EA57-F92E18846DC6}"/>
                </a:ext>
              </a:extLst>
            </p:cNvPr>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1" name="Shape 418">
              <a:extLst>
                <a:ext uri="{FF2B5EF4-FFF2-40B4-BE49-F238E27FC236}">
                  <a16:creationId xmlns:a16="http://schemas.microsoft.com/office/drawing/2014/main" id="{FE99E7F5-1080-EE69-7337-A6E7769C37D2}"/>
                </a:ext>
              </a:extLst>
            </p:cNvPr>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2" name="Shape 419">
              <a:extLst>
                <a:ext uri="{FF2B5EF4-FFF2-40B4-BE49-F238E27FC236}">
                  <a16:creationId xmlns:a16="http://schemas.microsoft.com/office/drawing/2014/main" id="{9A5076F3-D7EE-3649-AD9C-5CFBEF516825}"/>
                </a:ext>
              </a:extLst>
            </p:cNvPr>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3" name="Shape 420">
              <a:extLst>
                <a:ext uri="{FF2B5EF4-FFF2-40B4-BE49-F238E27FC236}">
                  <a16:creationId xmlns:a16="http://schemas.microsoft.com/office/drawing/2014/main" id="{D9FFB03E-629A-F1B8-7D70-2D9CF33012E6}"/>
                </a:ext>
              </a:extLst>
            </p:cNvPr>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4" name="Shape 421">
              <a:extLst>
                <a:ext uri="{FF2B5EF4-FFF2-40B4-BE49-F238E27FC236}">
                  <a16:creationId xmlns:a16="http://schemas.microsoft.com/office/drawing/2014/main" id="{622CE678-61FE-1796-6F07-DD042577CD93}"/>
                </a:ext>
              </a:extLst>
            </p:cNvPr>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5" name="Shape 422">
              <a:extLst>
                <a:ext uri="{FF2B5EF4-FFF2-40B4-BE49-F238E27FC236}">
                  <a16:creationId xmlns:a16="http://schemas.microsoft.com/office/drawing/2014/main" id="{3F1E6C35-3DC6-AB4F-D10F-4D5A36763AE5}"/>
                </a:ext>
              </a:extLst>
            </p:cNvPr>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6" name="Shape 423">
              <a:extLst>
                <a:ext uri="{FF2B5EF4-FFF2-40B4-BE49-F238E27FC236}">
                  <a16:creationId xmlns:a16="http://schemas.microsoft.com/office/drawing/2014/main" id="{1D7AB234-97A4-06CD-018E-03BD8A00794B}"/>
                </a:ext>
              </a:extLst>
            </p:cNvPr>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7" name="Shape 424">
              <a:extLst>
                <a:ext uri="{FF2B5EF4-FFF2-40B4-BE49-F238E27FC236}">
                  <a16:creationId xmlns:a16="http://schemas.microsoft.com/office/drawing/2014/main" id="{4377E51B-6EA9-5839-D2ED-FC6F35E1B5C9}"/>
                </a:ext>
              </a:extLst>
            </p:cNvPr>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
        <p:nvSpPr>
          <p:cNvPr id="148" name="TextBox 147">
            <a:extLst>
              <a:ext uri="{FF2B5EF4-FFF2-40B4-BE49-F238E27FC236}">
                <a16:creationId xmlns:a16="http://schemas.microsoft.com/office/drawing/2014/main" id="{B309771B-87C1-B24A-04C9-2616994AF91A}"/>
              </a:ext>
            </a:extLst>
          </p:cNvPr>
          <p:cNvSpPr txBox="1"/>
          <p:nvPr/>
        </p:nvSpPr>
        <p:spPr>
          <a:xfrm>
            <a:off x="5770507" y="160181"/>
            <a:ext cx="7013194" cy="523220"/>
          </a:xfrm>
          <a:prstGeom prst="rect">
            <a:avLst/>
          </a:prstGeom>
          <a:noFill/>
        </p:spPr>
        <p:txBody>
          <a:bodyPr wrap="square" rtlCol="0">
            <a:spAutoFit/>
          </a:bodyPr>
          <a:lstStyle/>
          <a:p>
            <a:r>
              <a:rPr lang="en-GB" sz="2800" dirty="0">
                <a:solidFill>
                  <a:srgbClr val="002060"/>
                </a:solidFill>
                <a:latin typeface="Segoe Script" panose="030B0504020000000003" pitchFamily="66" charset="0"/>
                <a:cs typeface="Biome" panose="020B0502040204020203" pitchFamily="34" charset="0"/>
              </a:rPr>
              <a:t>“Being the best that we can be!”</a:t>
            </a:r>
          </a:p>
        </p:txBody>
      </p:sp>
      <p:pic>
        <p:nvPicPr>
          <p:cNvPr id="149" name="Picture 148">
            <a:extLst>
              <a:ext uri="{FF2B5EF4-FFF2-40B4-BE49-F238E27FC236}">
                <a16:creationId xmlns:a16="http://schemas.microsoft.com/office/drawing/2014/main" id="{02734353-4036-F8D7-630C-6B7DB8E4757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158055" y="4788636"/>
            <a:ext cx="3781505" cy="2050285"/>
          </a:xfrm>
          <a:prstGeom prst="rect">
            <a:avLst/>
          </a:prstGeom>
        </p:spPr>
      </p:pic>
    </p:spTree>
    <p:extLst>
      <p:ext uri="{BB962C8B-B14F-4D97-AF65-F5344CB8AC3E}">
        <p14:creationId xmlns:p14="http://schemas.microsoft.com/office/powerpoint/2010/main" val="33324051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1,446 Seahorse Young Illustrations &amp; Clip Art - iStock">
            <a:extLst>
              <a:ext uri="{FF2B5EF4-FFF2-40B4-BE49-F238E27FC236}">
                <a16:creationId xmlns:a16="http://schemas.microsoft.com/office/drawing/2014/main" id="{34D173DB-FEC9-7A4C-76DB-5B1DAB0D15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06533" y="372533"/>
            <a:ext cx="6485467" cy="648546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txBox="1">
            <a:spLocks/>
          </p:cNvSpPr>
          <p:nvPr/>
        </p:nvSpPr>
        <p:spPr>
          <a:xfrm>
            <a:off x="1524000" y="444747"/>
            <a:ext cx="9144000" cy="149020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en-GB" sz="3200" b="1">
                <a:latin typeface="Bradley Hand ITC" panose="03070402050302030203" pitchFamily="66" charset="0"/>
              </a:rPr>
            </a:br>
            <a:endParaRPr lang="en-GB" sz="3200" dirty="0">
              <a:latin typeface="Bradley Hand ITC" panose="03070402050302030203" pitchFamily="66" charset="0"/>
            </a:endParaRPr>
          </a:p>
        </p:txBody>
      </p:sp>
      <p:sp>
        <p:nvSpPr>
          <p:cNvPr id="145" name="Subtitle 2">
            <a:extLst>
              <a:ext uri="{FF2B5EF4-FFF2-40B4-BE49-F238E27FC236}">
                <a16:creationId xmlns:a16="http://schemas.microsoft.com/office/drawing/2014/main" id="{10AAFBF4-B9E0-2E08-E5F1-766B4E0333CD}"/>
              </a:ext>
            </a:extLst>
          </p:cNvPr>
          <p:cNvSpPr txBox="1">
            <a:spLocks/>
          </p:cNvSpPr>
          <p:nvPr/>
        </p:nvSpPr>
        <p:spPr>
          <a:xfrm>
            <a:off x="175489" y="183137"/>
            <a:ext cx="11841022" cy="1490209"/>
          </a:xfrm>
          <a:prstGeom prst="rect">
            <a:avLst/>
          </a:prstGeom>
          <a:noFill/>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b="1" dirty="0">
                <a:solidFill>
                  <a:srgbClr val="FF0000"/>
                </a:solidFill>
                <a:latin typeface="Arial Rounded MT Bold" panose="020F0704030504030204" pitchFamily="34" charset="0"/>
              </a:rPr>
              <a:t>Finally…</a:t>
            </a:r>
          </a:p>
          <a:p>
            <a:pPr marL="0" indent="0">
              <a:buNone/>
            </a:pPr>
            <a:r>
              <a:rPr lang="en-GB" sz="4800" b="1" dirty="0">
                <a:solidFill>
                  <a:srgbClr val="002060"/>
                </a:solidFill>
                <a:latin typeface="Arial Rounded MT Bold" panose="020F0704030504030204" pitchFamily="34" charset="0"/>
              </a:rPr>
              <a:t>Welcome to</a:t>
            </a:r>
          </a:p>
        </p:txBody>
      </p:sp>
      <p:sp>
        <p:nvSpPr>
          <p:cNvPr id="146" name="TextBox 145">
            <a:extLst>
              <a:ext uri="{FF2B5EF4-FFF2-40B4-BE49-F238E27FC236}">
                <a16:creationId xmlns:a16="http://schemas.microsoft.com/office/drawing/2014/main" id="{89A0F3D8-8BB0-9E16-0CCF-AAF3F1224D2E}"/>
              </a:ext>
            </a:extLst>
          </p:cNvPr>
          <p:cNvSpPr txBox="1"/>
          <p:nvPr/>
        </p:nvSpPr>
        <p:spPr>
          <a:xfrm>
            <a:off x="-1469127" y="2007244"/>
            <a:ext cx="11091334" cy="2554545"/>
          </a:xfrm>
          <a:prstGeom prst="rect">
            <a:avLst/>
          </a:prstGeom>
          <a:noFill/>
        </p:spPr>
        <p:txBody>
          <a:bodyPr wrap="square" rtlCol="0">
            <a:spAutoFit/>
          </a:bodyPr>
          <a:lstStyle/>
          <a:p>
            <a:pPr algn="ctr"/>
            <a:r>
              <a:rPr lang="en-GB" sz="8000" dirty="0">
                <a:solidFill>
                  <a:srgbClr val="0070C0"/>
                </a:solidFill>
                <a:latin typeface="Bunch Blossoms Personal Use" pitchFamily="2" charset="0"/>
              </a:rPr>
              <a:t>Sparkling </a:t>
            </a:r>
          </a:p>
          <a:p>
            <a:pPr algn="ctr"/>
            <a:r>
              <a:rPr lang="en-GB" sz="8000" dirty="0">
                <a:solidFill>
                  <a:srgbClr val="0070C0"/>
                </a:solidFill>
                <a:latin typeface="Bunch Blossoms Personal Use" pitchFamily="2" charset="0"/>
              </a:rPr>
              <a:t>Seahorses</a:t>
            </a:r>
            <a:endParaRPr lang="en-GB" dirty="0">
              <a:solidFill>
                <a:srgbClr val="0070C0"/>
              </a:solidFill>
              <a:latin typeface="Bunch Blossoms Personal Use" pitchFamily="2" charset="0"/>
            </a:endParaRPr>
          </a:p>
        </p:txBody>
      </p:sp>
      <p:pic>
        <p:nvPicPr>
          <p:cNvPr id="148" name="Picture 147" descr="Text&#10;&#10;Description automatically generated">
            <a:extLst>
              <a:ext uri="{FF2B5EF4-FFF2-40B4-BE49-F238E27FC236}">
                <a16:creationId xmlns:a16="http://schemas.microsoft.com/office/drawing/2014/main" id="{3E7BD007-6675-76A2-2758-4B8760D21A0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19239">
            <a:off x="489312" y="4426322"/>
            <a:ext cx="1713775" cy="2142219"/>
          </a:xfrm>
          <a:prstGeom prst="rect">
            <a:avLst/>
          </a:prstGeom>
        </p:spPr>
      </p:pic>
    </p:spTree>
    <p:extLst>
      <p:ext uri="{BB962C8B-B14F-4D97-AF65-F5344CB8AC3E}">
        <p14:creationId xmlns:p14="http://schemas.microsoft.com/office/powerpoint/2010/main" val="19730785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24E42E5BD4E849A6AEE56C0812EED1" ma:contentTypeVersion="7" ma:contentTypeDescription="Create a new document." ma:contentTypeScope="" ma:versionID="ee54e7ff319f0aba60ef7f1605980889">
  <xsd:schema xmlns:xsd="http://www.w3.org/2001/XMLSchema" xmlns:xs="http://www.w3.org/2001/XMLSchema" xmlns:p="http://schemas.microsoft.com/office/2006/metadata/properties" xmlns:ns3="1b6e49f3-ada7-4a60-a83d-395a0d8b8f81" xmlns:ns4="5e7332c4-5011-4b3f-afe6-19080ec17e57" targetNamespace="http://schemas.microsoft.com/office/2006/metadata/properties" ma:root="true" ma:fieldsID="e6f0de5758ee7a1ece1eef83b68e8174" ns3:_="" ns4:_="">
    <xsd:import namespace="1b6e49f3-ada7-4a60-a83d-395a0d8b8f81"/>
    <xsd:import namespace="5e7332c4-5011-4b3f-afe6-19080ec17e57"/>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6e49f3-ada7-4a60-a83d-395a0d8b8f8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e7332c4-5011-4b3f-afe6-19080ec17e5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CDF6C25-6933-4300-8AD3-ED7027583CD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b6e49f3-ada7-4a60-a83d-395a0d8b8f81"/>
    <ds:schemaRef ds:uri="5e7332c4-5011-4b3f-afe6-19080ec17e5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4C4F29B-6592-48C3-A4B9-D1954CDBE723}">
  <ds:schemaRefs>
    <ds:schemaRef ds:uri="http://schemas.microsoft.com/sharepoint/v3/contenttype/forms"/>
  </ds:schemaRefs>
</ds:datastoreItem>
</file>

<file path=customXml/itemProps3.xml><?xml version="1.0" encoding="utf-8"?>
<ds:datastoreItem xmlns:ds="http://schemas.openxmlformats.org/officeDocument/2006/customXml" ds:itemID="{3FD8BF3F-4B13-4324-93A4-89D2063BF404}">
  <ds:schemaRefs>
    <ds:schemaRef ds:uri="http://purl.org/dc/terms/"/>
    <ds:schemaRef ds:uri="http://schemas.openxmlformats.org/package/2006/metadata/core-properties"/>
    <ds:schemaRef ds:uri="http://purl.org/dc/dcmitype/"/>
    <ds:schemaRef ds:uri="5e7332c4-5011-4b3f-afe6-19080ec17e57"/>
    <ds:schemaRef ds:uri="1b6e49f3-ada7-4a60-a83d-395a0d8b8f81"/>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1970</TotalTime>
  <Words>2087</Words>
  <Application>Microsoft Office PowerPoint</Application>
  <PresentationFormat>Widescreen</PresentationFormat>
  <Paragraphs>134</Paragraphs>
  <Slides>17</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Arial Rounded MT Bold</vt:lpstr>
      <vt:lpstr>Bradley Hand ITC</vt:lpstr>
      <vt:lpstr>Bunch Blossoms Personal Use</vt:lpstr>
      <vt:lpstr>Calibri</vt:lpstr>
      <vt:lpstr>Calibri Light</vt:lpstr>
      <vt:lpstr>Segoe Script</vt:lpstr>
      <vt:lpstr>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Small school, wide horizons Our core values are: friendship, honesty and respect</dc:title>
  <dc:creator>Jess Gilbert</dc:creator>
  <cp:lastModifiedBy>Jessica Gilbert</cp:lastModifiedBy>
  <cp:revision>109</cp:revision>
  <dcterms:created xsi:type="dcterms:W3CDTF">2019-06-11T12:42:32Z</dcterms:created>
  <dcterms:modified xsi:type="dcterms:W3CDTF">2022-07-12T07:09:46Z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0x010100FB24E42E5BD4E849A6AEE56C0812EED1</vt:lpwstr>
  </property>
</Properties>
</file>