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60" r:id="rId2"/>
    <p:sldId id="257" r:id="rId3"/>
    <p:sldId id="261" r:id="rId4"/>
    <p:sldId id="262" r:id="rId5"/>
    <p:sldId id="263" r:id="rId6"/>
    <p:sldId id="270" r:id="rId7"/>
    <p:sldId id="265" r:id="rId8"/>
    <p:sldId id="266" r:id="rId9"/>
    <p:sldId id="267" r:id="rId10"/>
    <p:sldId id="269" r:id="rId1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721"/>
    <p:restoredTop sz="94825"/>
  </p:normalViewPr>
  <p:slideViewPr>
    <p:cSldViewPr snapToGrid="0" snapToObjects="1">
      <p:cViewPr varScale="1">
        <p:scale>
          <a:sx n="107" d="100"/>
          <a:sy n="107" d="100"/>
        </p:scale>
        <p:origin x="50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923345-8A19-474F-944B-664E91BB369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36A565C-8A5F-A34A-AEFD-D7F4265925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1A5838A-E211-C747-8823-0C630F5BC281}"/>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5" name="Footer Placeholder 4">
            <a:extLst>
              <a:ext uri="{FF2B5EF4-FFF2-40B4-BE49-F238E27FC236}">
                <a16:creationId xmlns:a16="http://schemas.microsoft.com/office/drawing/2014/main" id="{8C56826B-1D81-3C46-BB15-C06E11EE05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4C150C-E982-EC4A-BECE-120B07EEF5F0}"/>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448414519"/>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13E6B9-EAED-C64B-9431-94AD57CB50F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3D0BFC6-23C1-2D45-9975-977AB6B43529}"/>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C24BA63-F0E1-C74E-AC26-C8EDC284F288}"/>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5" name="Footer Placeholder 4">
            <a:extLst>
              <a:ext uri="{FF2B5EF4-FFF2-40B4-BE49-F238E27FC236}">
                <a16:creationId xmlns:a16="http://schemas.microsoft.com/office/drawing/2014/main" id="{EB3E9D18-C0E4-C74B-ADBD-CC9E6AC420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38D9662-758F-3E44-B025-4728E9E73F6B}"/>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1851756238"/>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9FF731-126C-C04C-AEB6-3694C9EC3D1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A7D17636-D368-7B41-A29A-8C723C00785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239858A-9C5B-5049-AEFF-7C720AA70EBC}"/>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5" name="Footer Placeholder 4">
            <a:extLst>
              <a:ext uri="{FF2B5EF4-FFF2-40B4-BE49-F238E27FC236}">
                <a16:creationId xmlns:a16="http://schemas.microsoft.com/office/drawing/2014/main" id="{ABDA9E8D-577F-C944-81E8-9766D342C88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647481-62BB-F545-9264-6605415BACAB}"/>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2136265487"/>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BCE827-B798-2A47-8441-B2A4D972CA7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C8E1EBA-0916-7648-AF7E-A02E0213889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80C6A5B-1288-2B45-BCFA-58B5246BDA6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9761291-A9A5-9D45-A49E-B1BB8D5ACD63}"/>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6" name="Footer Placeholder 5">
            <a:extLst>
              <a:ext uri="{FF2B5EF4-FFF2-40B4-BE49-F238E27FC236}">
                <a16:creationId xmlns:a16="http://schemas.microsoft.com/office/drawing/2014/main" id="{A3235955-7D65-BF47-8ED0-26EF7D8B8D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5BFEFA-5E5B-4348-8F4D-8F55860559EE}"/>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1382982746"/>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7C162-04CA-6B49-8754-81E9360EE6B0}"/>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A4FCCE7-9B38-DC4D-80B9-EE0EB1F510D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4C2427B-DD39-774E-B866-166B04DE37E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9A3EE91-45CF-054E-AD23-0A1A2727BEB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DAC3BD0-112C-4343-89B3-967FD887EEE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385FB3A-67D8-0C4C-91A6-C4BB2E5568E8}"/>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8" name="Footer Placeholder 7">
            <a:extLst>
              <a:ext uri="{FF2B5EF4-FFF2-40B4-BE49-F238E27FC236}">
                <a16:creationId xmlns:a16="http://schemas.microsoft.com/office/drawing/2014/main" id="{CFC43440-08B7-5D4D-837B-0C12419FB31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8B693341-1BD4-8143-8AF5-E9072AB64B70}"/>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3938091544"/>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5BEDEE-5611-AA49-9232-5ADD409460E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01F8A83-E655-904E-9DA5-FF8667FB16A0}"/>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4" name="Footer Placeholder 3">
            <a:extLst>
              <a:ext uri="{FF2B5EF4-FFF2-40B4-BE49-F238E27FC236}">
                <a16:creationId xmlns:a16="http://schemas.microsoft.com/office/drawing/2014/main" id="{E2E0EDD5-31C7-0547-8578-6214D6AFD68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50273A0-B14F-894A-86F2-23A10638F661}"/>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3994741423"/>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6028D4F-71CF-E74C-8003-B19537FD46AC}"/>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3" name="Footer Placeholder 2">
            <a:extLst>
              <a:ext uri="{FF2B5EF4-FFF2-40B4-BE49-F238E27FC236}">
                <a16:creationId xmlns:a16="http://schemas.microsoft.com/office/drawing/2014/main" id="{11F4A582-C80D-0545-B446-3DD32C3429D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7DE02DD-D2DA-354E-BD90-D9B3C5CBAC27}"/>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1466571213"/>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60333-1265-1349-AD05-8A56AE3AFF0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64019D80-AC75-2B4B-AA6F-E6C78FE7CC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12DA5FB-7316-7E4E-AA50-3C9442D8A5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F960931-A603-FE4A-81FB-A96C5AF0C4F3}"/>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6" name="Footer Placeholder 5">
            <a:extLst>
              <a:ext uri="{FF2B5EF4-FFF2-40B4-BE49-F238E27FC236}">
                <a16:creationId xmlns:a16="http://schemas.microsoft.com/office/drawing/2014/main" id="{8C036DB2-A87C-FE4A-90FA-8C46106EA30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B8A3DF1-B749-CD4F-A61D-7C99734E2431}"/>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4155367090"/>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DB127-8224-664C-AF0D-5D04AD3C20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109ED56-A6A6-0B49-A2C3-F7107593CD5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CF11243-707E-C44D-B9C9-AF58AA8A3DE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C25D886-C7C4-5D49-8F0F-040ABEB4E2D9}"/>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6" name="Footer Placeholder 5">
            <a:extLst>
              <a:ext uri="{FF2B5EF4-FFF2-40B4-BE49-F238E27FC236}">
                <a16:creationId xmlns:a16="http://schemas.microsoft.com/office/drawing/2014/main" id="{BC942A22-6A74-C54A-AFEB-9938C42F75E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B1704C4-DB4E-EA4C-BFFC-F7DDE758675F}"/>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1930104046"/>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C082A-9892-134B-8C7D-D3F3F604D65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7DF3AEB-EB41-C049-A7A3-6674B9353B2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AC60FC3-32FF-FB4E-8ACA-6260C72F5AB2}"/>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5" name="Footer Placeholder 4">
            <a:extLst>
              <a:ext uri="{FF2B5EF4-FFF2-40B4-BE49-F238E27FC236}">
                <a16:creationId xmlns:a16="http://schemas.microsoft.com/office/drawing/2014/main" id="{B1ED31C2-924F-1140-8509-10CBC1064FB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406C33-66D5-434A-B899-1231842B1C23}"/>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2541478265"/>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9B18EB-E1ED-0F4B-A58D-ED0C564CBBA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1FD90B0-39F2-D64D-98A6-165C503D170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F9E6ED2-49E1-0C44-94CB-22AFF1D10AD6}"/>
              </a:ext>
            </a:extLst>
          </p:cNvPr>
          <p:cNvSpPr>
            <a:spLocks noGrp="1"/>
          </p:cNvSpPr>
          <p:nvPr>
            <p:ph type="dt" sz="half" idx="10"/>
          </p:nvPr>
        </p:nvSpPr>
        <p:spPr/>
        <p:txBody>
          <a:bodyPr/>
          <a:lstStyle/>
          <a:p>
            <a:fld id="{6F2D70BC-CB4F-9E44-97D4-4FD0DD827098}" type="datetimeFigureOut">
              <a:rPr lang="en-US" smtClean="0"/>
              <a:t>6/9/20</a:t>
            </a:fld>
            <a:endParaRPr lang="en-US"/>
          </a:p>
        </p:txBody>
      </p:sp>
      <p:sp>
        <p:nvSpPr>
          <p:cNvPr id="5" name="Footer Placeholder 4">
            <a:extLst>
              <a:ext uri="{FF2B5EF4-FFF2-40B4-BE49-F238E27FC236}">
                <a16:creationId xmlns:a16="http://schemas.microsoft.com/office/drawing/2014/main" id="{0BECB499-E372-674C-B17A-4B6CACE227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BE0B5FA-A5E4-814C-84F2-E6B03C922CED}"/>
              </a:ext>
            </a:extLst>
          </p:cNvPr>
          <p:cNvSpPr>
            <a:spLocks noGrp="1"/>
          </p:cNvSpPr>
          <p:nvPr>
            <p:ph type="sldNum" sz="quarter" idx="12"/>
          </p:nvPr>
        </p:nvSpPr>
        <p:spPr/>
        <p:txBody>
          <a:bodyPr/>
          <a:lstStyle/>
          <a:p>
            <a:fld id="{186421B5-283B-0445-AEA2-6CB54AD94536}" type="slidenum">
              <a:rPr lang="en-US" smtClean="0"/>
              <a:t>‹#›</a:t>
            </a:fld>
            <a:endParaRPr lang="en-US"/>
          </a:p>
        </p:txBody>
      </p:sp>
    </p:spTree>
    <p:extLst>
      <p:ext uri="{BB962C8B-B14F-4D97-AF65-F5344CB8AC3E}">
        <p14:creationId xmlns:p14="http://schemas.microsoft.com/office/powerpoint/2010/main" val="3457047332"/>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AEA85E0-DC80-934E-848D-217594D1BCC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3F624D9-A5AC-B148-9045-1178ADAB7CC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3AB2923-3ED5-E044-B5E5-F5D53F7CB1D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F2D70BC-CB4F-9E44-97D4-4FD0DD827098}" type="datetimeFigureOut">
              <a:rPr lang="en-US" smtClean="0"/>
              <a:t>6/9/20</a:t>
            </a:fld>
            <a:endParaRPr lang="en-US"/>
          </a:p>
        </p:txBody>
      </p:sp>
      <p:sp>
        <p:nvSpPr>
          <p:cNvPr id="5" name="Footer Placeholder 4">
            <a:extLst>
              <a:ext uri="{FF2B5EF4-FFF2-40B4-BE49-F238E27FC236}">
                <a16:creationId xmlns:a16="http://schemas.microsoft.com/office/drawing/2014/main" id="{3942E157-868C-184D-AE78-25F59F9670F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AB428873-0212-7040-97E3-D6D8C427370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6421B5-283B-0445-AEA2-6CB54AD94536}" type="slidenum">
              <a:rPr lang="en-US" smtClean="0"/>
              <a:t>‹#›</a:t>
            </a:fld>
            <a:endParaRPr lang="en-US"/>
          </a:p>
        </p:txBody>
      </p:sp>
    </p:spTree>
    <p:extLst>
      <p:ext uri="{BB962C8B-B14F-4D97-AF65-F5344CB8AC3E}">
        <p14:creationId xmlns:p14="http://schemas.microsoft.com/office/powerpoint/2010/main" val="7452584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4.xml"/><Relationship Id="rId4" Type="http://schemas.openxmlformats.org/officeDocument/2006/relationships/image" Target="../media/image9.jpg"/></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JPG"/><Relationship Id="rId2" Type="http://schemas.openxmlformats.org/officeDocument/2006/relationships/image" Target="../media/image11.JPG"/><Relationship Id="rId1" Type="http://schemas.openxmlformats.org/officeDocument/2006/relationships/slideLayout" Target="../slideLayouts/slideLayout6.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G"/></Relationships>
</file>

<file path=ppt/slides/_rels/slide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6.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1DD46-D3C9-FE49-9B34-5C3886F757EE}"/>
              </a:ext>
            </a:extLst>
          </p:cNvPr>
          <p:cNvSpPr>
            <a:spLocks noGrp="1"/>
          </p:cNvSpPr>
          <p:nvPr>
            <p:ph type="ctrTitle"/>
          </p:nvPr>
        </p:nvSpPr>
        <p:spPr>
          <a:xfrm>
            <a:off x="1524000" y="2148276"/>
            <a:ext cx="9144000" cy="828357"/>
          </a:xfrm>
        </p:spPr>
        <p:txBody>
          <a:bodyPr>
            <a:normAutofit fontScale="90000"/>
          </a:bodyPr>
          <a:lstStyle/>
          <a:p>
            <a:pPr>
              <a:lnSpc>
                <a:spcPct val="150000"/>
              </a:lnSpc>
            </a:pPr>
            <a:br>
              <a:rPr lang="en-US" sz="3200" dirty="0">
                <a:solidFill>
                  <a:schemeClr val="accent1">
                    <a:lumMod val="50000"/>
                  </a:schemeClr>
                </a:solidFill>
                <a:latin typeface="Sassoon Primary" pitchFamily="50" charset="0"/>
              </a:rPr>
            </a:br>
            <a:br>
              <a:rPr lang="en-US" sz="3200" dirty="0">
                <a:solidFill>
                  <a:schemeClr val="accent1">
                    <a:lumMod val="50000"/>
                  </a:schemeClr>
                </a:solidFill>
                <a:latin typeface="Sassoon Primary" pitchFamily="50" charset="0"/>
              </a:rPr>
            </a:br>
            <a:r>
              <a:rPr lang="en-US" sz="3200" dirty="0">
                <a:solidFill>
                  <a:schemeClr val="accent1">
                    <a:lumMod val="50000"/>
                  </a:schemeClr>
                </a:solidFill>
                <a:latin typeface="Sassoon Primary" pitchFamily="50" charset="0"/>
              </a:rPr>
              <a:t>Welcome </a:t>
            </a:r>
            <a:br>
              <a:rPr lang="en-US" sz="3200" dirty="0">
                <a:solidFill>
                  <a:schemeClr val="accent1">
                    <a:lumMod val="50000"/>
                  </a:schemeClr>
                </a:solidFill>
                <a:latin typeface="Sassoon Primary" pitchFamily="50" charset="0"/>
              </a:rPr>
            </a:br>
            <a:r>
              <a:rPr lang="en-US" sz="3200" dirty="0">
                <a:solidFill>
                  <a:schemeClr val="accent1">
                    <a:lumMod val="50000"/>
                  </a:schemeClr>
                </a:solidFill>
                <a:latin typeface="Sassoon Primary" pitchFamily="50" charset="0"/>
              </a:rPr>
              <a:t>to </a:t>
            </a:r>
            <a:br>
              <a:rPr lang="en-US" sz="3200" dirty="0">
                <a:solidFill>
                  <a:schemeClr val="accent1">
                    <a:lumMod val="50000"/>
                  </a:schemeClr>
                </a:solidFill>
                <a:latin typeface="Sassoon Primary" pitchFamily="50" charset="0"/>
              </a:rPr>
            </a:br>
            <a:r>
              <a:rPr lang="en-US" sz="3200" dirty="0">
                <a:solidFill>
                  <a:schemeClr val="accent1">
                    <a:lumMod val="50000"/>
                  </a:schemeClr>
                </a:solidFill>
                <a:latin typeface="Sassoon Primary" pitchFamily="50" charset="0"/>
              </a:rPr>
              <a:t>Bracebridge Infant and Nursery School</a:t>
            </a:r>
          </a:p>
        </p:txBody>
      </p:sp>
      <p:pic>
        <p:nvPicPr>
          <p:cNvPr id="3" name="Picture 2"/>
          <p:cNvPicPr>
            <a:picLocks noChangeAspect="1"/>
          </p:cNvPicPr>
          <p:nvPr/>
        </p:nvPicPr>
        <p:blipFill>
          <a:blip r:embed="rId2"/>
          <a:stretch>
            <a:fillRect/>
          </a:stretch>
        </p:blipFill>
        <p:spPr>
          <a:xfrm>
            <a:off x="663766" y="3671455"/>
            <a:ext cx="10864468" cy="2847542"/>
          </a:xfrm>
          <a:prstGeom prst="rect">
            <a:avLst/>
          </a:prstGeom>
        </p:spPr>
      </p:pic>
    </p:spTree>
    <p:extLst>
      <p:ext uri="{BB962C8B-B14F-4D97-AF65-F5344CB8AC3E}">
        <p14:creationId xmlns:p14="http://schemas.microsoft.com/office/powerpoint/2010/main" val="2364039731"/>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Content Placeholder 1"/>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13854" y="536575"/>
            <a:ext cx="4230291" cy="5640388"/>
          </a:xfrm>
        </p:spPr>
      </p:pic>
      <p:sp>
        <p:nvSpPr>
          <p:cNvPr id="4" name="Content Placeholder 3">
            <a:extLst>
              <a:ext uri="{FF2B5EF4-FFF2-40B4-BE49-F238E27FC236}">
                <a16:creationId xmlns:a16="http://schemas.microsoft.com/office/drawing/2014/main" id="{976FDB90-17E6-8447-8443-E03EF6A051A2}"/>
              </a:ext>
            </a:extLst>
          </p:cNvPr>
          <p:cNvSpPr>
            <a:spLocks noGrp="1"/>
          </p:cNvSpPr>
          <p:nvPr>
            <p:ph sz="half" idx="2"/>
          </p:nvPr>
        </p:nvSpPr>
        <p:spPr>
          <a:xfrm>
            <a:off x="6172200" y="536448"/>
            <a:ext cx="5181600" cy="5640515"/>
          </a:xfrm>
        </p:spPr>
        <p:txBody>
          <a:bodyPr>
            <a:normAutofit fontScale="77500" lnSpcReduction="20000"/>
          </a:bodyPr>
          <a:lstStyle/>
          <a:p>
            <a:pPr marL="0" indent="0">
              <a:lnSpc>
                <a:spcPct val="120000"/>
              </a:lnSpc>
              <a:buNone/>
            </a:pPr>
            <a:r>
              <a:rPr lang="en-US" dirty="0">
                <a:solidFill>
                  <a:schemeClr val="accent1">
                    <a:lumMod val="50000"/>
                  </a:schemeClr>
                </a:solidFill>
                <a:latin typeface="Sassoon Primary" pitchFamily="50" charset="0"/>
              </a:rPr>
              <a:t>Hello!</a:t>
            </a:r>
          </a:p>
          <a:p>
            <a:pPr marL="0" indent="0">
              <a:lnSpc>
                <a:spcPct val="120000"/>
              </a:lnSpc>
              <a:buNone/>
            </a:pPr>
            <a:br>
              <a:rPr lang="en-US" dirty="0">
                <a:solidFill>
                  <a:schemeClr val="accent1">
                    <a:lumMod val="50000"/>
                  </a:schemeClr>
                </a:solidFill>
                <a:latin typeface="Sassoon Primary" pitchFamily="50" charset="0"/>
              </a:rPr>
            </a:br>
            <a:r>
              <a:rPr lang="en-US" dirty="0">
                <a:solidFill>
                  <a:schemeClr val="accent1">
                    <a:lumMod val="50000"/>
                  </a:schemeClr>
                </a:solidFill>
                <a:latin typeface="Sassoon Primary" pitchFamily="50" charset="0"/>
              </a:rPr>
              <a:t>My name is Louie and I go to </a:t>
            </a:r>
            <a:r>
              <a:rPr lang="en-US" dirty="0" err="1">
                <a:solidFill>
                  <a:schemeClr val="accent1">
                    <a:lumMod val="50000"/>
                  </a:schemeClr>
                </a:solidFill>
                <a:latin typeface="Sassoon Primary" pitchFamily="50" charset="0"/>
              </a:rPr>
              <a:t>Bracebridge</a:t>
            </a:r>
            <a:r>
              <a:rPr lang="en-US" dirty="0">
                <a:solidFill>
                  <a:schemeClr val="accent1">
                    <a:lumMod val="50000"/>
                  </a:schemeClr>
                </a:solidFill>
                <a:latin typeface="Sassoon Primary" pitchFamily="50" charset="0"/>
              </a:rPr>
              <a:t> Infant and Nursery School. I hear that you are starting school in September. I have made this book to show you all the exciting things that you can see and do when you start school. Can you find me in the photographs?</a:t>
            </a:r>
          </a:p>
          <a:p>
            <a:pPr marL="0" indent="0">
              <a:lnSpc>
                <a:spcPct val="120000"/>
              </a:lnSpc>
              <a:buNone/>
            </a:pPr>
            <a:endParaRPr lang="en-US" dirty="0">
              <a:solidFill>
                <a:schemeClr val="accent1">
                  <a:lumMod val="50000"/>
                </a:schemeClr>
              </a:solidFill>
              <a:latin typeface="Sassoon Primary" pitchFamily="50" charset="0"/>
            </a:endParaRPr>
          </a:p>
          <a:p>
            <a:pPr marL="0" indent="0">
              <a:lnSpc>
                <a:spcPct val="120000"/>
              </a:lnSpc>
              <a:buNone/>
            </a:pPr>
            <a:r>
              <a:rPr lang="en-US" dirty="0">
                <a:solidFill>
                  <a:schemeClr val="accent1">
                    <a:lumMod val="50000"/>
                  </a:schemeClr>
                </a:solidFill>
                <a:latin typeface="Sassoon Primary" pitchFamily="50" charset="0"/>
              </a:rPr>
              <a:t>I can’t wait to meet you.</a:t>
            </a:r>
          </a:p>
          <a:p>
            <a:pPr marL="0" indent="0">
              <a:lnSpc>
                <a:spcPct val="120000"/>
              </a:lnSpc>
              <a:buNone/>
            </a:pPr>
            <a:r>
              <a:rPr lang="en-US" dirty="0">
                <a:solidFill>
                  <a:schemeClr val="accent1">
                    <a:lumMod val="50000"/>
                  </a:schemeClr>
                </a:solidFill>
                <a:latin typeface="Sassoon Primary" pitchFamily="50" charset="0"/>
              </a:rPr>
              <a:t>Love Louie xxx</a:t>
            </a:r>
            <a:br>
              <a:rPr lang="en-US" dirty="0"/>
            </a:br>
            <a:br>
              <a:rPr lang="en-US" dirty="0"/>
            </a:br>
            <a:endParaRPr lang="en-US" dirty="0"/>
          </a:p>
        </p:txBody>
      </p:sp>
    </p:spTree>
    <p:extLst>
      <p:ext uri="{BB962C8B-B14F-4D97-AF65-F5344CB8AC3E}">
        <p14:creationId xmlns:p14="http://schemas.microsoft.com/office/powerpoint/2010/main" val="1755623995"/>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66C9B7-C07D-A747-876D-B20C582A0BC6}"/>
              </a:ext>
            </a:extLst>
          </p:cNvPr>
          <p:cNvSpPr>
            <a:spLocks noGrp="1"/>
          </p:cNvSpPr>
          <p:nvPr>
            <p:ph type="title"/>
          </p:nvPr>
        </p:nvSpPr>
        <p:spPr/>
        <p:txBody>
          <a:bodyPr>
            <a:noAutofit/>
          </a:bodyPr>
          <a:lstStyle/>
          <a:p>
            <a:pPr algn="ctr"/>
            <a:r>
              <a:rPr lang="en-US" sz="2800" dirty="0">
                <a:solidFill>
                  <a:schemeClr val="accent1">
                    <a:lumMod val="50000"/>
                  </a:schemeClr>
                </a:solidFill>
                <a:latin typeface="Sassoon Primary" pitchFamily="50" charset="0"/>
              </a:rPr>
              <a:t>Before school starts you will need to wait on the playground for your teacher. When the bell rings you can say goodbye to your grown up and line up with your teacher.</a:t>
            </a:r>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838200" y="2066190"/>
            <a:ext cx="5181600" cy="3870207"/>
          </a:xfrm>
        </p:spPr>
      </p:pic>
      <p:pic>
        <p:nvPicPr>
          <p:cNvPr id="6" name="Content Placeholder 5"/>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6172200" y="2066190"/>
            <a:ext cx="5181600" cy="3870207"/>
          </a:xfrm>
        </p:spPr>
      </p:pic>
    </p:spTree>
    <p:extLst>
      <p:ext uri="{BB962C8B-B14F-4D97-AF65-F5344CB8AC3E}">
        <p14:creationId xmlns:p14="http://schemas.microsoft.com/office/powerpoint/2010/main" val="1781407632"/>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C18A2-A279-4D4C-917C-9A7D332F1F9C}"/>
              </a:ext>
            </a:extLst>
          </p:cNvPr>
          <p:cNvSpPr>
            <a:spLocks noGrp="1"/>
          </p:cNvSpPr>
          <p:nvPr>
            <p:ph type="title"/>
          </p:nvPr>
        </p:nvSpPr>
        <p:spPr/>
        <p:txBody>
          <a:bodyPr>
            <a:noAutofit/>
          </a:bodyPr>
          <a:lstStyle/>
          <a:p>
            <a:pPr algn="ctr"/>
            <a:r>
              <a:rPr lang="en-US" sz="3200" dirty="0">
                <a:solidFill>
                  <a:schemeClr val="accent1">
                    <a:lumMod val="50000"/>
                  </a:schemeClr>
                </a:solidFill>
                <a:latin typeface="Sassoon Primary" pitchFamily="50" charset="0"/>
              </a:rPr>
              <a:t>The grown-ups will welcome you to school with a big smile. Let’s meet some of the adults who are in your class.</a:t>
            </a:r>
          </a:p>
        </p:txBody>
      </p:sp>
      <p:pic>
        <p:nvPicPr>
          <p:cNvPr id="8" name="Content Placeholder 7"/>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3012787" y="2007039"/>
            <a:ext cx="2082292" cy="2677233"/>
          </a:xfrm>
        </p:spPr>
      </p:pic>
      <p:pic>
        <p:nvPicPr>
          <p:cNvPr id="13" name="Content Placeholder 12"/>
          <p:cNvPicPr>
            <a:picLocks noGrp="1" noChangeAspect="1"/>
          </p:cNvPicPr>
          <p:nvPr>
            <p:ph sz="half" idx="2"/>
          </p:nvPr>
        </p:nvPicPr>
        <p:blipFill>
          <a:blip r:embed="rId3">
            <a:extLst>
              <a:ext uri="{28A0092B-C50C-407E-A947-70E740481C1C}">
                <a14:useLocalDpi xmlns:a14="http://schemas.microsoft.com/office/drawing/2010/main" val="0"/>
              </a:ext>
            </a:extLst>
          </a:blip>
          <a:stretch>
            <a:fillRect/>
          </a:stretch>
        </p:blipFill>
        <p:spPr>
          <a:xfrm>
            <a:off x="7301484" y="2007040"/>
            <a:ext cx="2082292" cy="2677233"/>
          </a:xfrm>
        </p:spPr>
      </p:pic>
      <p:sp>
        <p:nvSpPr>
          <p:cNvPr id="7" name="TextBox 6">
            <a:extLst>
              <a:ext uri="{FF2B5EF4-FFF2-40B4-BE49-F238E27FC236}">
                <a16:creationId xmlns:a16="http://schemas.microsoft.com/office/drawing/2014/main" id="{04253C3E-2502-3B4F-A136-0E050C4819C4}"/>
              </a:ext>
            </a:extLst>
          </p:cNvPr>
          <p:cNvSpPr txBox="1"/>
          <p:nvPr/>
        </p:nvSpPr>
        <p:spPr>
          <a:xfrm>
            <a:off x="2763982" y="5000623"/>
            <a:ext cx="2831592" cy="1477328"/>
          </a:xfrm>
          <a:prstGeom prst="rect">
            <a:avLst/>
          </a:prstGeom>
          <a:noFill/>
        </p:spPr>
        <p:txBody>
          <a:bodyPr wrap="square" rtlCol="0">
            <a:spAutoFit/>
          </a:bodyPr>
          <a:lstStyle/>
          <a:p>
            <a:r>
              <a:rPr lang="en-US" dirty="0">
                <a:solidFill>
                  <a:schemeClr val="accent1">
                    <a:lumMod val="50000"/>
                  </a:schemeClr>
                </a:solidFill>
                <a:latin typeface="Sassoon Primary" pitchFamily="50" charset="0"/>
              </a:rPr>
              <a:t>Name - </a:t>
            </a:r>
            <a:r>
              <a:rPr lang="en-US" dirty="0" err="1">
                <a:solidFill>
                  <a:schemeClr val="accent1">
                    <a:lumMod val="50000"/>
                  </a:schemeClr>
                </a:solidFill>
                <a:latin typeface="Sassoon Primary" pitchFamily="50" charset="0"/>
              </a:rPr>
              <a:t>Mrs</a:t>
            </a:r>
            <a:r>
              <a:rPr lang="en-US" dirty="0">
                <a:solidFill>
                  <a:schemeClr val="accent1">
                    <a:lumMod val="50000"/>
                  </a:schemeClr>
                </a:solidFill>
                <a:latin typeface="Sassoon Primary" pitchFamily="50" charset="0"/>
              </a:rPr>
              <a:t> Ashberry</a:t>
            </a:r>
          </a:p>
          <a:p>
            <a:r>
              <a:rPr lang="en-US" dirty="0">
                <a:solidFill>
                  <a:schemeClr val="accent1">
                    <a:lumMod val="50000"/>
                  </a:schemeClr>
                </a:solidFill>
                <a:latin typeface="Sassoon Primary" pitchFamily="50" charset="0"/>
              </a:rPr>
              <a:t>Job - Class Teacher</a:t>
            </a:r>
          </a:p>
          <a:p>
            <a:r>
              <a:rPr lang="en-US" dirty="0" err="1">
                <a:solidFill>
                  <a:schemeClr val="accent1">
                    <a:lumMod val="50000"/>
                  </a:schemeClr>
                </a:solidFill>
                <a:latin typeface="Sassoon Primary" pitchFamily="50" charset="0"/>
              </a:rPr>
              <a:t>Favourite</a:t>
            </a:r>
            <a:r>
              <a:rPr lang="en-US" dirty="0">
                <a:solidFill>
                  <a:schemeClr val="accent1">
                    <a:lumMod val="50000"/>
                  </a:schemeClr>
                </a:solidFill>
                <a:latin typeface="Sassoon Primary" pitchFamily="50" charset="0"/>
              </a:rPr>
              <a:t> Food – </a:t>
            </a:r>
            <a:r>
              <a:rPr lang="en-US" dirty="0" err="1">
                <a:solidFill>
                  <a:schemeClr val="accent1">
                    <a:lumMod val="50000"/>
                  </a:schemeClr>
                </a:solidFill>
                <a:latin typeface="Sassoon Primary" pitchFamily="50" charset="0"/>
              </a:rPr>
              <a:t>Lasagne</a:t>
            </a:r>
            <a:endParaRPr lang="en-US" dirty="0">
              <a:solidFill>
                <a:schemeClr val="accent1">
                  <a:lumMod val="50000"/>
                </a:schemeClr>
              </a:solidFill>
              <a:latin typeface="Sassoon Primary" pitchFamily="50" charset="0"/>
            </a:endParaRPr>
          </a:p>
          <a:p>
            <a:r>
              <a:rPr lang="en-US" dirty="0" err="1">
                <a:solidFill>
                  <a:schemeClr val="accent1">
                    <a:lumMod val="50000"/>
                  </a:schemeClr>
                </a:solidFill>
                <a:latin typeface="Sassoon Primary" pitchFamily="50" charset="0"/>
              </a:rPr>
              <a:t>Favourite</a:t>
            </a:r>
            <a:r>
              <a:rPr lang="en-US" dirty="0">
                <a:solidFill>
                  <a:schemeClr val="accent1">
                    <a:lumMod val="50000"/>
                  </a:schemeClr>
                </a:solidFill>
                <a:latin typeface="Sassoon Primary" pitchFamily="50" charset="0"/>
              </a:rPr>
              <a:t> </a:t>
            </a:r>
            <a:r>
              <a:rPr lang="en-US" dirty="0" err="1">
                <a:solidFill>
                  <a:schemeClr val="accent1">
                    <a:lumMod val="50000"/>
                  </a:schemeClr>
                </a:solidFill>
                <a:latin typeface="Sassoon Primary" pitchFamily="50" charset="0"/>
              </a:rPr>
              <a:t>Colour</a:t>
            </a:r>
            <a:r>
              <a:rPr lang="en-US" dirty="0">
                <a:solidFill>
                  <a:schemeClr val="accent1">
                    <a:lumMod val="50000"/>
                  </a:schemeClr>
                </a:solidFill>
                <a:latin typeface="Sassoon Primary" pitchFamily="50" charset="0"/>
              </a:rPr>
              <a:t> - Blue</a:t>
            </a:r>
          </a:p>
        </p:txBody>
      </p:sp>
      <p:sp>
        <p:nvSpPr>
          <p:cNvPr id="9" name="TextBox 8">
            <a:extLst>
              <a:ext uri="{FF2B5EF4-FFF2-40B4-BE49-F238E27FC236}">
                <a16:creationId xmlns:a16="http://schemas.microsoft.com/office/drawing/2014/main" id="{735794B9-2219-DF4E-90BB-84B36DF7F982}"/>
              </a:ext>
            </a:extLst>
          </p:cNvPr>
          <p:cNvSpPr txBox="1"/>
          <p:nvPr/>
        </p:nvSpPr>
        <p:spPr>
          <a:xfrm>
            <a:off x="7301484" y="5000625"/>
            <a:ext cx="2831592" cy="1477328"/>
          </a:xfrm>
          <a:prstGeom prst="rect">
            <a:avLst/>
          </a:prstGeom>
          <a:noFill/>
        </p:spPr>
        <p:txBody>
          <a:bodyPr wrap="square" rtlCol="0">
            <a:spAutoFit/>
          </a:bodyPr>
          <a:lstStyle/>
          <a:p>
            <a:r>
              <a:rPr lang="en-US" dirty="0">
                <a:solidFill>
                  <a:schemeClr val="accent1">
                    <a:lumMod val="50000"/>
                  </a:schemeClr>
                </a:solidFill>
                <a:latin typeface="Sassoon Primary" pitchFamily="50" charset="0"/>
              </a:rPr>
              <a:t>Name - Miss Stephenson</a:t>
            </a:r>
          </a:p>
          <a:p>
            <a:r>
              <a:rPr lang="en-US" dirty="0">
                <a:solidFill>
                  <a:schemeClr val="accent1">
                    <a:lumMod val="50000"/>
                  </a:schemeClr>
                </a:solidFill>
                <a:latin typeface="Sassoon Primary" pitchFamily="50" charset="0"/>
              </a:rPr>
              <a:t>Job – Teaching Assistant</a:t>
            </a:r>
          </a:p>
          <a:p>
            <a:r>
              <a:rPr lang="en-US" dirty="0" err="1">
                <a:solidFill>
                  <a:schemeClr val="accent1">
                    <a:lumMod val="50000"/>
                  </a:schemeClr>
                </a:solidFill>
                <a:latin typeface="Sassoon Primary" pitchFamily="50" charset="0"/>
              </a:rPr>
              <a:t>Favourite</a:t>
            </a:r>
            <a:r>
              <a:rPr lang="en-US" dirty="0">
                <a:solidFill>
                  <a:schemeClr val="accent1">
                    <a:lumMod val="50000"/>
                  </a:schemeClr>
                </a:solidFill>
                <a:latin typeface="Sassoon Primary" pitchFamily="50" charset="0"/>
              </a:rPr>
              <a:t> Food – Chocolate</a:t>
            </a:r>
          </a:p>
          <a:p>
            <a:r>
              <a:rPr lang="en-US" dirty="0" err="1">
                <a:solidFill>
                  <a:schemeClr val="accent1">
                    <a:lumMod val="50000"/>
                  </a:schemeClr>
                </a:solidFill>
                <a:latin typeface="Sassoon Primary" pitchFamily="50" charset="0"/>
              </a:rPr>
              <a:t>Favourite</a:t>
            </a:r>
            <a:r>
              <a:rPr lang="en-US" dirty="0">
                <a:solidFill>
                  <a:schemeClr val="accent1">
                    <a:lumMod val="50000"/>
                  </a:schemeClr>
                </a:solidFill>
                <a:latin typeface="Sassoon Primary" pitchFamily="50" charset="0"/>
              </a:rPr>
              <a:t> </a:t>
            </a:r>
            <a:r>
              <a:rPr lang="en-US" dirty="0" err="1">
                <a:solidFill>
                  <a:schemeClr val="accent1">
                    <a:lumMod val="50000"/>
                  </a:schemeClr>
                </a:solidFill>
                <a:latin typeface="Sassoon Primary" pitchFamily="50" charset="0"/>
              </a:rPr>
              <a:t>Colour</a:t>
            </a:r>
            <a:r>
              <a:rPr lang="en-US" dirty="0">
                <a:solidFill>
                  <a:schemeClr val="accent1">
                    <a:lumMod val="50000"/>
                  </a:schemeClr>
                </a:solidFill>
                <a:latin typeface="Sassoon Primary" pitchFamily="50" charset="0"/>
              </a:rPr>
              <a:t> - Purple</a:t>
            </a:r>
          </a:p>
        </p:txBody>
      </p:sp>
    </p:spTree>
    <p:extLst>
      <p:ext uri="{BB962C8B-B14F-4D97-AF65-F5344CB8AC3E}">
        <p14:creationId xmlns:p14="http://schemas.microsoft.com/office/powerpoint/2010/main" val="3242277342"/>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C18A2-A279-4D4C-917C-9A7D332F1F9C}"/>
              </a:ext>
            </a:extLst>
          </p:cNvPr>
          <p:cNvSpPr>
            <a:spLocks noGrp="1"/>
          </p:cNvSpPr>
          <p:nvPr>
            <p:ph type="title"/>
          </p:nvPr>
        </p:nvSpPr>
        <p:spPr>
          <a:xfrm>
            <a:off x="838200" y="403276"/>
            <a:ext cx="10515600" cy="1325563"/>
          </a:xfrm>
        </p:spPr>
        <p:txBody>
          <a:bodyPr>
            <a:noAutofit/>
          </a:bodyPr>
          <a:lstStyle/>
          <a:p>
            <a:pPr algn="ctr"/>
            <a:r>
              <a:rPr lang="en-US" sz="3200" dirty="0">
                <a:solidFill>
                  <a:schemeClr val="accent1">
                    <a:lumMod val="50000"/>
                  </a:schemeClr>
                </a:solidFill>
                <a:latin typeface="Sassoon Primary" pitchFamily="50" charset="0"/>
              </a:rPr>
              <a:t>Here are some of the other adults you will meet at school.</a:t>
            </a:r>
          </a:p>
        </p:txBody>
      </p:sp>
      <p:sp>
        <p:nvSpPr>
          <p:cNvPr id="5" name="Oval Callout 4">
            <a:extLst>
              <a:ext uri="{FF2B5EF4-FFF2-40B4-BE49-F238E27FC236}">
                <a16:creationId xmlns:a16="http://schemas.microsoft.com/office/drawing/2014/main" id="{4AC9F2DB-84A8-1D4C-BED6-5336A3E73B55}"/>
              </a:ext>
            </a:extLst>
          </p:cNvPr>
          <p:cNvSpPr/>
          <p:nvPr/>
        </p:nvSpPr>
        <p:spPr>
          <a:xfrm>
            <a:off x="2536452" y="1705084"/>
            <a:ext cx="3210053" cy="1585614"/>
          </a:xfrm>
          <a:prstGeom prst="wedgeEllipseCallout">
            <a:avLst/>
          </a:prstGeom>
          <a:noFill/>
          <a:ln w="1270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6983BB79-2CEF-2241-A67E-F666BCC37439}"/>
              </a:ext>
            </a:extLst>
          </p:cNvPr>
          <p:cNvSpPr txBox="1"/>
          <p:nvPr/>
        </p:nvSpPr>
        <p:spPr>
          <a:xfrm>
            <a:off x="3056271" y="2008698"/>
            <a:ext cx="2057400" cy="1077218"/>
          </a:xfrm>
          <a:prstGeom prst="rect">
            <a:avLst/>
          </a:prstGeom>
          <a:noFill/>
          <a:ln>
            <a:noFill/>
          </a:ln>
        </p:spPr>
        <p:txBody>
          <a:bodyPr wrap="square" rtlCol="0">
            <a:spAutoFit/>
          </a:bodyPr>
          <a:lstStyle/>
          <a:p>
            <a:r>
              <a:rPr lang="en-US" sz="1600" dirty="0">
                <a:solidFill>
                  <a:schemeClr val="accent1">
                    <a:lumMod val="50000"/>
                  </a:schemeClr>
                </a:solidFill>
                <a:latin typeface="Sassoon Primary" pitchFamily="50" charset="0"/>
              </a:rPr>
              <a:t>Hello, my name is </a:t>
            </a:r>
            <a:r>
              <a:rPr lang="en-US" sz="1600" dirty="0" err="1">
                <a:solidFill>
                  <a:schemeClr val="accent1">
                    <a:lumMod val="50000"/>
                  </a:schemeClr>
                </a:solidFill>
                <a:latin typeface="Sassoon Primary" pitchFamily="50" charset="0"/>
              </a:rPr>
              <a:t>Mrs</a:t>
            </a:r>
            <a:r>
              <a:rPr lang="en-US" sz="1600" dirty="0">
                <a:solidFill>
                  <a:schemeClr val="accent1">
                    <a:lumMod val="50000"/>
                  </a:schemeClr>
                </a:solidFill>
                <a:latin typeface="Sassoon Primary" pitchFamily="50" charset="0"/>
              </a:rPr>
              <a:t> Wilson and I am the headteacher.</a:t>
            </a:r>
          </a:p>
        </p:txBody>
      </p:sp>
      <p:sp>
        <p:nvSpPr>
          <p:cNvPr id="10" name="Oval Callout 9">
            <a:extLst>
              <a:ext uri="{FF2B5EF4-FFF2-40B4-BE49-F238E27FC236}">
                <a16:creationId xmlns:a16="http://schemas.microsoft.com/office/drawing/2014/main" id="{F86C45DB-041D-6E48-BD93-0EBEF672FF6C}"/>
              </a:ext>
            </a:extLst>
          </p:cNvPr>
          <p:cNvSpPr/>
          <p:nvPr/>
        </p:nvSpPr>
        <p:spPr>
          <a:xfrm>
            <a:off x="6352494" y="1825625"/>
            <a:ext cx="3103055" cy="1679575"/>
          </a:xfrm>
          <a:prstGeom prst="wedgeEllipseCallout">
            <a:avLst>
              <a:gd name="adj1" fmla="val 38027"/>
              <a:gd name="adj2" fmla="val 54253"/>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EA34D4DB-F050-9B4D-9A25-C3A3B86FCDD0}"/>
              </a:ext>
            </a:extLst>
          </p:cNvPr>
          <p:cNvSpPr txBox="1"/>
          <p:nvPr/>
        </p:nvSpPr>
        <p:spPr>
          <a:xfrm>
            <a:off x="6966387" y="1967259"/>
            <a:ext cx="2075230" cy="1323439"/>
          </a:xfrm>
          <a:prstGeom prst="rect">
            <a:avLst/>
          </a:prstGeom>
          <a:noFill/>
        </p:spPr>
        <p:txBody>
          <a:bodyPr wrap="square" rtlCol="0">
            <a:spAutoFit/>
          </a:bodyPr>
          <a:lstStyle/>
          <a:p>
            <a:r>
              <a:rPr lang="en-US" sz="1600" dirty="0">
                <a:solidFill>
                  <a:schemeClr val="accent1">
                    <a:lumMod val="50000"/>
                  </a:schemeClr>
                </a:solidFill>
                <a:latin typeface="Sassoon Primary" pitchFamily="50" charset="0"/>
              </a:rPr>
              <a:t>Hello, my name is </a:t>
            </a:r>
            <a:r>
              <a:rPr lang="en-US" sz="1600" dirty="0" err="1">
                <a:solidFill>
                  <a:schemeClr val="accent1">
                    <a:lumMod val="50000"/>
                  </a:schemeClr>
                </a:solidFill>
                <a:latin typeface="Sassoon Primary" pitchFamily="50" charset="0"/>
              </a:rPr>
              <a:t>Mrs</a:t>
            </a:r>
            <a:r>
              <a:rPr lang="en-US" sz="1600" dirty="0">
                <a:solidFill>
                  <a:schemeClr val="accent1">
                    <a:lumMod val="50000"/>
                  </a:schemeClr>
                </a:solidFill>
                <a:latin typeface="Sassoon Primary" pitchFamily="50" charset="0"/>
              </a:rPr>
              <a:t> Rice and I will look after you if you fall over on the playground.</a:t>
            </a:r>
          </a:p>
        </p:txBody>
      </p:sp>
      <p:sp>
        <p:nvSpPr>
          <p:cNvPr id="16" name="Oval Callout 15">
            <a:extLst>
              <a:ext uri="{FF2B5EF4-FFF2-40B4-BE49-F238E27FC236}">
                <a16:creationId xmlns:a16="http://schemas.microsoft.com/office/drawing/2014/main" id="{C7C05A1E-F034-7D42-B56E-5C5A0FA29FE8}"/>
              </a:ext>
            </a:extLst>
          </p:cNvPr>
          <p:cNvSpPr/>
          <p:nvPr/>
        </p:nvSpPr>
        <p:spPr>
          <a:xfrm>
            <a:off x="1977478" y="4324688"/>
            <a:ext cx="3014662" cy="1385887"/>
          </a:xfrm>
          <a:prstGeom prst="wedgeEllipseCallout">
            <a:avLst/>
          </a:prstGeom>
          <a:noFill/>
          <a:ln>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6727677B-1075-B64B-AB3B-D9ABA9C73DC3}"/>
              </a:ext>
            </a:extLst>
          </p:cNvPr>
          <p:cNvSpPr txBox="1"/>
          <p:nvPr/>
        </p:nvSpPr>
        <p:spPr>
          <a:xfrm>
            <a:off x="2536452" y="4479023"/>
            <a:ext cx="1928812" cy="1077218"/>
          </a:xfrm>
          <a:prstGeom prst="rect">
            <a:avLst/>
          </a:prstGeom>
          <a:noFill/>
        </p:spPr>
        <p:txBody>
          <a:bodyPr wrap="square" rtlCol="0">
            <a:spAutoFit/>
          </a:bodyPr>
          <a:lstStyle/>
          <a:p>
            <a:r>
              <a:rPr lang="en-US" sz="1600" dirty="0">
                <a:solidFill>
                  <a:schemeClr val="accent1">
                    <a:lumMod val="50000"/>
                  </a:schemeClr>
                </a:solidFill>
                <a:latin typeface="Sassoon Primary" pitchFamily="50" charset="0"/>
              </a:rPr>
              <a:t>Hello, my name is </a:t>
            </a:r>
            <a:r>
              <a:rPr lang="en-US" sz="1600" dirty="0" err="1">
                <a:solidFill>
                  <a:schemeClr val="accent1">
                    <a:lumMod val="50000"/>
                  </a:schemeClr>
                </a:solidFill>
                <a:latin typeface="Sassoon Primary" pitchFamily="50" charset="0"/>
              </a:rPr>
              <a:t>Mrs</a:t>
            </a:r>
            <a:r>
              <a:rPr lang="en-US" sz="1600" dirty="0">
                <a:solidFill>
                  <a:schemeClr val="accent1">
                    <a:lumMod val="50000"/>
                  </a:schemeClr>
                </a:solidFill>
                <a:latin typeface="Sassoon Primary" pitchFamily="50" charset="0"/>
              </a:rPr>
              <a:t> Atkinson and I will look after you at lunch time.</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9957" y="1728838"/>
            <a:ext cx="1523479" cy="195875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49485" y="1809238"/>
            <a:ext cx="1704315" cy="2191262"/>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19016" y="4286213"/>
            <a:ext cx="1348204" cy="1733406"/>
          </a:xfrm>
          <a:prstGeom prst="rect">
            <a:avLst/>
          </a:prstGeom>
        </p:spPr>
      </p:pic>
    </p:spTree>
    <p:extLst>
      <p:ext uri="{BB962C8B-B14F-4D97-AF65-F5344CB8AC3E}">
        <p14:creationId xmlns:p14="http://schemas.microsoft.com/office/powerpoint/2010/main" val="3569617455"/>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solidFill>
                  <a:schemeClr val="accent1">
                    <a:lumMod val="50000"/>
                  </a:schemeClr>
                </a:solidFill>
                <a:latin typeface="Sassoon Primary" pitchFamily="50" charset="0"/>
              </a:rPr>
              <a:t>You will be in the Sparkling Seahorse Class.</a:t>
            </a:r>
          </a:p>
        </p:txBody>
      </p:sp>
      <p:pic>
        <p:nvPicPr>
          <p:cNvPr id="5" name="Content Placeholder 4"/>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470964" y="1836738"/>
            <a:ext cx="3250072" cy="4351337"/>
          </a:xfrm>
        </p:spPr>
      </p:pic>
    </p:spTree>
    <p:extLst>
      <p:ext uri="{BB962C8B-B14F-4D97-AF65-F5344CB8AC3E}">
        <p14:creationId xmlns:p14="http://schemas.microsoft.com/office/powerpoint/2010/main" val="1404992439"/>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F3728F-CCFC-A243-8C1B-2F111C830365}"/>
              </a:ext>
            </a:extLst>
          </p:cNvPr>
          <p:cNvSpPr>
            <a:spLocks noGrp="1"/>
          </p:cNvSpPr>
          <p:nvPr>
            <p:ph type="title"/>
          </p:nvPr>
        </p:nvSpPr>
        <p:spPr/>
        <p:txBody>
          <a:bodyPr>
            <a:normAutofit fontScale="90000"/>
          </a:bodyPr>
          <a:lstStyle/>
          <a:p>
            <a:pPr algn="ctr"/>
            <a:r>
              <a:rPr lang="en-US" sz="3600" dirty="0">
                <a:solidFill>
                  <a:schemeClr val="accent1">
                    <a:lumMod val="50000"/>
                  </a:schemeClr>
                </a:solidFill>
                <a:latin typeface="Sassoon Primary" pitchFamily="50" charset="0"/>
              </a:rPr>
              <a:t>There are lots of fun things to do in the classroom. Here are some of my </a:t>
            </a:r>
            <a:r>
              <a:rPr lang="en-US" sz="3600" dirty="0" err="1">
                <a:solidFill>
                  <a:schemeClr val="accent1">
                    <a:lumMod val="50000"/>
                  </a:schemeClr>
                </a:solidFill>
                <a:latin typeface="Sassoon Primary" pitchFamily="50" charset="0"/>
              </a:rPr>
              <a:t>favourite</a:t>
            </a:r>
            <a:r>
              <a:rPr lang="en-US" sz="3600" dirty="0">
                <a:solidFill>
                  <a:schemeClr val="accent1">
                    <a:lumMod val="50000"/>
                  </a:schemeClr>
                </a:solidFill>
                <a:latin typeface="Sassoon Primary" pitchFamily="50" charset="0"/>
              </a:rPr>
              <a:t> activities. What do like to do?</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2769" y="1893277"/>
            <a:ext cx="2434492" cy="182586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6600" y="1884484"/>
            <a:ext cx="2446216" cy="183466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022496" y="1884484"/>
            <a:ext cx="2434492" cy="1825869"/>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35184" y="4214446"/>
            <a:ext cx="2469661" cy="1852246"/>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987326" y="4214446"/>
            <a:ext cx="2469662" cy="1852246"/>
          </a:xfrm>
          <a:prstGeom prst="rect">
            <a:avLst/>
          </a:prstGeom>
        </p:spPr>
      </p:pic>
      <p:pic>
        <p:nvPicPr>
          <p:cNvPr id="9" name="Picture 8"/>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546600" y="4214446"/>
            <a:ext cx="2469660" cy="1852246"/>
          </a:xfrm>
          <a:prstGeom prst="rect">
            <a:avLst/>
          </a:prstGeom>
        </p:spPr>
      </p:pic>
    </p:spTree>
    <p:extLst>
      <p:ext uri="{BB962C8B-B14F-4D97-AF65-F5344CB8AC3E}">
        <p14:creationId xmlns:p14="http://schemas.microsoft.com/office/powerpoint/2010/main" val="2800931347"/>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3040C7-A494-6248-9264-872A6E69037F}"/>
              </a:ext>
            </a:extLst>
          </p:cNvPr>
          <p:cNvSpPr>
            <a:spLocks noGrp="1"/>
          </p:cNvSpPr>
          <p:nvPr>
            <p:ph type="title"/>
          </p:nvPr>
        </p:nvSpPr>
        <p:spPr/>
        <p:txBody>
          <a:bodyPr/>
          <a:lstStyle/>
          <a:p>
            <a:pPr algn="ctr"/>
            <a:r>
              <a:rPr lang="en-US" dirty="0">
                <a:solidFill>
                  <a:schemeClr val="accent1">
                    <a:lumMod val="50000"/>
                  </a:schemeClr>
                </a:solidFill>
                <a:latin typeface="Sassoon Primary" pitchFamily="50" charset="0"/>
              </a:rPr>
              <a:t>There are lots of fun things to do outside too!</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45138" y="1690688"/>
            <a:ext cx="2586892" cy="1940169"/>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3939" y="1690688"/>
            <a:ext cx="2586892" cy="1940169"/>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842739" y="1690687"/>
            <a:ext cx="2586891" cy="1940169"/>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17800" y="4179277"/>
            <a:ext cx="2516553" cy="1887415"/>
          </a:xfrm>
          <a:prstGeom prst="rect">
            <a:avLst/>
          </a:prstGeom>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418385" y="4179277"/>
            <a:ext cx="2516554" cy="1887415"/>
          </a:xfrm>
          <a:prstGeom prst="rect">
            <a:avLst/>
          </a:prstGeom>
        </p:spPr>
      </p:pic>
    </p:spTree>
    <p:extLst>
      <p:ext uri="{BB962C8B-B14F-4D97-AF65-F5344CB8AC3E}">
        <p14:creationId xmlns:p14="http://schemas.microsoft.com/office/powerpoint/2010/main" val="2588620808"/>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7FC775-6FA5-5C4C-97FB-8FB353FAEC52}"/>
              </a:ext>
            </a:extLst>
          </p:cNvPr>
          <p:cNvSpPr>
            <a:spLocks noGrp="1"/>
          </p:cNvSpPr>
          <p:nvPr>
            <p:ph type="title"/>
          </p:nvPr>
        </p:nvSpPr>
        <p:spPr>
          <a:xfrm>
            <a:off x="838200" y="365125"/>
            <a:ext cx="10515600" cy="2192338"/>
          </a:xfrm>
        </p:spPr>
        <p:txBody>
          <a:bodyPr>
            <a:normAutofit/>
          </a:bodyPr>
          <a:lstStyle/>
          <a:p>
            <a:pPr algn="ctr"/>
            <a:r>
              <a:rPr lang="en-US" sz="3600" dirty="0">
                <a:solidFill>
                  <a:schemeClr val="accent1">
                    <a:lumMod val="50000"/>
                  </a:schemeClr>
                </a:solidFill>
                <a:latin typeface="Sassoon Primary" pitchFamily="50" charset="0"/>
              </a:rPr>
              <a:t>You will stay at school all day. At lunch time you will sit in the hall with all the other children. You can have a school dinner or bring your own packed lunch.</a:t>
            </a:r>
          </a:p>
        </p:txBody>
      </p:sp>
      <p:pic>
        <p:nvPicPr>
          <p:cNvPr id="8" name="Content Placeholder 7"/>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38200" y="2867025"/>
            <a:ext cx="5034835" cy="3309938"/>
          </a:xfrm>
        </p:spPr>
      </p:pic>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800" y="2867025"/>
            <a:ext cx="4447442" cy="3317439"/>
          </a:xfrm>
          <a:prstGeom prst="rect">
            <a:avLst/>
          </a:prstGeom>
        </p:spPr>
      </p:pic>
    </p:spTree>
    <p:extLst>
      <p:ext uri="{BB962C8B-B14F-4D97-AF65-F5344CB8AC3E}">
        <p14:creationId xmlns:p14="http://schemas.microsoft.com/office/powerpoint/2010/main" val="3966060434"/>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F014C6-2494-0E4B-A199-D2647C119269}"/>
              </a:ext>
            </a:extLst>
          </p:cNvPr>
          <p:cNvSpPr>
            <a:spLocks noGrp="1"/>
          </p:cNvSpPr>
          <p:nvPr>
            <p:ph type="title"/>
          </p:nvPr>
        </p:nvSpPr>
        <p:spPr/>
        <p:txBody>
          <a:bodyPr>
            <a:noAutofit/>
          </a:bodyPr>
          <a:lstStyle/>
          <a:p>
            <a:pPr algn="ctr"/>
            <a:r>
              <a:rPr lang="en-US" sz="3200" dirty="0">
                <a:solidFill>
                  <a:schemeClr val="accent1">
                    <a:lumMod val="50000"/>
                  </a:schemeClr>
                </a:solidFill>
                <a:latin typeface="Sassoon Primary" pitchFamily="50" charset="0"/>
              </a:rPr>
              <a:t>We hope that you have enjoyed reading about your new school. We can’t wait to meet you soon!</a:t>
            </a:r>
          </a:p>
        </p:txBody>
      </p:sp>
      <p:grpSp>
        <p:nvGrpSpPr>
          <p:cNvPr id="3" name="Group 2"/>
          <p:cNvGrpSpPr/>
          <p:nvPr/>
        </p:nvGrpSpPr>
        <p:grpSpPr>
          <a:xfrm>
            <a:off x="4112290" y="2350886"/>
            <a:ext cx="4224042" cy="2857524"/>
            <a:chOff x="0" y="0"/>
            <a:chExt cx="1895390" cy="1001941"/>
          </a:xfrm>
        </p:grpSpPr>
        <p:sp>
          <p:nvSpPr>
            <p:cNvPr id="4" name="Shape 296"/>
            <p:cNvSpPr/>
            <p:nvPr/>
          </p:nvSpPr>
          <p:spPr>
            <a:xfrm>
              <a:off x="874611" y="137235"/>
              <a:ext cx="4852" cy="4838"/>
            </a:xfrm>
            <a:custGeom>
              <a:avLst/>
              <a:gdLst/>
              <a:ahLst/>
              <a:cxnLst/>
              <a:rect l="0" t="0" r="0" b="0"/>
              <a:pathLst>
                <a:path w="4852" h="4838">
                  <a:moveTo>
                    <a:pt x="2426" y="0"/>
                  </a:moveTo>
                  <a:cubicBezTo>
                    <a:pt x="3747" y="0"/>
                    <a:pt x="4852" y="1105"/>
                    <a:pt x="4852" y="2425"/>
                  </a:cubicBezTo>
                  <a:cubicBezTo>
                    <a:pt x="4852"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 name="Shape 297"/>
            <p:cNvSpPr/>
            <p:nvPr/>
          </p:nvSpPr>
          <p:spPr>
            <a:xfrm>
              <a:off x="872604" y="135213"/>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 name="Shape 298"/>
            <p:cNvSpPr/>
            <p:nvPr/>
          </p:nvSpPr>
          <p:spPr>
            <a:xfrm>
              <a:off x="877037" y="135213"/>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 name="Shape 299"/>
            <p:cNvSpPr/>
            <p:nvPr/>
          </p:nvSpPr>
          <p:spPr>
            <a:xfrm>
              <a:off x="932096" y="121425"/>
              <a:ext cx="4839" cy="4838"/>
            </a:xfrm>
            <a:custGeom>
              <a:avLst/>
              <a:gdLst/>
              <a:ahLst/>
              <a:cxnLst/>
              <a:rect l="0" t="0" r="0" b="0"/>
              <a:pathLst>
                <a:path w="4839" h="4838">
                  <a:moveTo>
                    <a:pt x="2426" y="0"/>
                  </a:moveTo>
                  <a:cubicBezTo>
                    <a:pt x="3747" y="0"/>
                    <a:pt x="4839" y="1105"/>
                    <a:pt x="4839" y="2425"/>
                  </a:cubicBezTo>
                  <a:cubicBezTo>
                    <a:pt x="4839" y="3746"/>
                    <a:pt x="3747" y="4838"/>
                    <a:pt x="2426" y="4838"/>
                  </a:cubicBezTo>
                  <a:cubicBezTo>
                    <a:pt x="1105" y="4838"/>
                    <a:pt x="0" y="3746"/>
                    <a:pt x="0" y="2425"/>
                  </a:cubicBezTo>
                  <a:cubicBezTo>
                    <a:pt x="0" y="1105"/>
                    <a:pt x="1105" y="0"/>
                    <a:pt x="24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 name="Shape 300"/>
            <p:cNvSpPr/>
            <p:nvPr/>
          </p:nvSpPr>
          <p:spPr>
            <a:xfrm>
              <a:off x="930088" y="119402"/>
              <a:ext cx="4432" cy="8877"/>
            </a:xfrm>
            <a:custGeom>
              <a:avLst/>
              <a:gdLst/>
              <a:ahLst/>
              <a:cxnLst/>
              <a:rect l="0" t="0" r="0" b="0"/>
              <a:pathLst>
                <a:path w="4432" h="8877">
                  <a:moveTo>
                    <a:pt x="4432" y="0"/>
                  </a:moveTo>
                  <a:lnTo>
                    <a:pt x="4432" y="4039"/>
                  </a:lnTo>
                  <a:cubicBezTo>
                    <a:pt x="4229" y="4039"/>
                    <a:pt x="4026" y="4229"/>
                    <a:pt x="4026" y="4445"/>
                  </a:cubicBezTo>
                  <a:lnTo>
                    <a:pt x="4432" y="4445"/>
                  </a:lnTo>
                  <a:lnTo>
                    <a:pt x="4432" y="8877"/>
                  </a:lnTo>
                  <a:cubicBezTo>
                    <a:pt x="1981" y="8877"/>
                    <a:pt x="0" y="6883"/>
                    <a:pt x="0" y="4445"/>
                  </a:cubicBezTo>
                  <a:cubicBezTo>
                    <a:pt x="0" y="1994"/>
                    <a:pt x="1981" y="0"/>
                    <a:pt x="443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9" name="Shape 301"/>
            <p:cNvSpPr/>
            <p:nvPr/>
          </p:nvSpPr>
          <p:spPr>
            <a:xfrm>
              <a:off x="934521" y="119402"/>
              <a:ext cx="4432" cy="8877"/>
            </a:xfrm>
            <a:custGeom>
              <a:avLst/>
              <a:gdLst/>
              <a:ahLst/>
              <a:cxnLst/>
              <a:rect l="0" t="0" r="0" b="0"/>
              <a:pathLst>
                <a:path w="4432" h="8877">
                  <a:moveTo>
                    <a:pt x="0" y="0"/>
                  </a:moveTo>
                  <a:cubicBezTo>
                    <a:pt x="2451" y="0"/>
                    <a:pt x="4432" y="1994"/>
                    <a:pt x="4432" y="4445"/>
                  </a:cubicBezTo>
                  <a:cubicBezTo>
                    <a:pt x="4432" y="6883"/>
                    <a:pt x="2451" y="8877"/>
                    <a:pt x="0" y="8877"/>
                  </a:cubicBezTo>
                  <a:lnTo>
                    <a:pt x="0" y="4445"/>
                  </a:lnTo>
                  <a:lnTo>
                    <a:pt x="407" y="4445"/>
                  </a:lnTo>
                  <a:cubicBezTo>
                    <a:pt x="407" y="4229"/>
                    <a:pt x="203" y="4039"/>
                    <a:pt x="0" y="403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0" name="Shape 302"/>
            <p:cNvSpPr/>
            <p:nvPr/>
          </p:nvSpPr>
          <p:spPr>
            <a:xfrm>
              <a:off x="904603" y="151985"/>
              <a:ext cx="18466" cy="13995"/>
            </a:xfrm>
            <a:custGeom>
              <a:avLst/>
              <a:gdLst/>
              <a:ahLst/>
              <a:cxnLst/>
              <a:rect l="0" t="0" r="0" b="0"/>
              <a:pathLst>
                <a:path w="18466" h="13995">
                  <a:moveTo>
                    <a:pt x="11150" y="38"/>
                  </a:moveTo>
                  <a:cubicBezTo>
                    <a:pt x="11456" y="64"/>
                    <a:pt x="11747" y="114"/>
                    <a:pt x="12052" y="190"/>
                  </a:cubicBezTo>
                  <a:cubicBezTo>
                    <a:pt x="12395" y="267"/>
                    <a:pt x="12700" y="368"/>
                    <a:pt x="13030" y="508"/>
                  </a:cubicBezTo>
                  <a:cubicBezTo>
                    <a:pt x="14262" y="1041"/>
                    <a:pt x="15481" y="1612"/>
                    <a:pt x="16713" y="2171"/>
                  </a:cubicBezTo>
                  <a:cubicBezTo>
                    <a:pt x="17310" y="2438"/>
                    <a:pt x="17793" y="2743"/>
                    <a:pt x="18110" y="3353"/>
                  </a:cubicBezTo>
                  <a:cubicBezTo>
                    <a:pt x="18415" y="3924"/>
                    <a:pt x="18466" y="4610"/>
                    <a:pt x="18262" y="5219"/>
                  </a:cubicBezTo>
                  <a:cubicBezTo>
                    <a:pt x="18072" y="5816"/>
                    <a:pt x="17640" y="6324"/>
                    <a:pt x="17082" y="6617"/>
                  </a:cubicBezTo>
                  <a:cubicBezTo>
                    <a:pt x="16561" y="6883"/>
                    <a:pt x="15773" y="7023"/>
                    <a:pt x="15215" y="6769"/>
                  </a:cubicBezTo>
                  <a:cubicBezTo>
                    <a:pt x="14262" y="6337"/>
                    <a:pt x="13310" y="5879"/>
                    <a:pt x="12357" y="5461"/>
                  </a:cubicBezTo>
                  <a:cubicBezTo>
                    <a:pt x="11862" y="5258"/>
                    <a:pt x="11392" y="5029"/>
                    <a:pt x="10884" y="4876"/>
                  </a:cubicBezTo>
                  <a:cubicBezTo>
                    <a:pt x="10782" y="4902"/>
                    <a:pt x="10668" y="4928"/>
                    <a:pt x="10554" y="4966"/>
                  </a:cubicBezTo>
                  <a:cubicBezTo>
                    <a:pt x="10503" y="4978"/>
                    <a:pt x="10465" y="5016"/>
                    <a:pt x="10414" y="5042"/>
                  </a:cubicBezTo>
                  <a:cubicBezTo>
                    <a:pt x="10135" y="5270"/>
                    <a:pt x="9868" y="5524"/>
                    <a:pt x="9627" y="5791"/>
                  </a:cubicBezTo>
                  <a:cubicBezTo>
                    <a:pt x="7900" y="7950"/>
                    <a:pt x="6375" y="10274"/>
                    <a:pt x="4813" y="12547"/>
                  </a:cubicBezTo>
                  <a:cubicBezTo>
                    <a:pt x="4064" y="13627"/>
                    <a:pt x="2603" y="13995"/>
                    <a:pt x="1460" y="13271"/>
                  </a:cubicBezTo>
                  <a:cubicBezTo>
                    <a:pt x="381" y="12573"/>
                    <a:pt x="0" y="11011"/>
                    <a:pt x="736" y="9931"/>
                  </a:cubicBezTo>
                  <a:cubicBezTo>
                    <a:pt x="2108" y="7950"/>
                    <a:pt x="3454" y="5956"/>
                    <a:pt x="4902" y="4039"/>
                  </a:cubicBezTo>
                  <a:cubicBezTo>
                    <a:pt x="5385" y="3378"/>
                    <a:pt x="5880" y="2704"/>
                    <a:pt x="6452" y="2108"/>
                  </a:cubicBezTo>
                  <a:cubicBezTo>
                    <a:pt x="6731" y="1829"/>
                    <a:pt x="7010" y="1574"/>
                    <a:pt x="7328" y="1321"/>
                  </a:cubicBezTo>
                  <a:cubicBezTo>
                    <a:pt x="7594" y="1130"/>
                    <a:pt x="7874" y="939"/>
                    <a:pt x="8153" y="749"/>
                  </a:cubicBezTo>
                  <a:cubicBezTo>
                    <a:pt x="8484" y="584"/>
                    <a:pt x="8814" y="444"/>
                    <a:pt x="9157" y="343"/>
                  </a:cubicBezTo>
                  <a:cubicBezTo>
                    <a:pt x="9373" y="267"/>
                    <a:pt x="9601" y="190"/>
                    <a:pt x="9830" y="140"/>
                  </a:cubicBezTo>
                  <a:cubicBezTo>
                    <a:pt x="9855" y="140"/>
                    <a:pt x="9868" y="140"/>
                    <a:pt x="9893" y="126"/>
                  </a:cubicBezTo>
                  <a:cubicBezTo>
                    <a:pt x="10300" y="76"/>
                    <a:pt x="10744" y="0"/>
                    <a:pt x="11150"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 name="Shape 303"/>
            <p:cNvSpPr/>
            <p:nvPr/>
          </p:nvSpPr>
          <p:spPr>
            <a:xfrm>
              <a:off x="903840" y="151222"/>
              <a:ext cx="10132" cy="15419"/>
            </a:xfrm>
            <a:custGeom>
              <a:avLst/>
              <a:gdLst/>
              <a:ahLst/>
              <a:cxnLst/>
              <a:rect l="0" t="0" r="0" b="0"/>
              <a:pathLst>
                <a:path w="10132" h="15419">
                  <a:moveTo>
                    <a:pt x="10132" y="0"/>
                  </a:moveTo>
                  <a:lnTo>
                    <a:pt x="10132" y="2113"/>
                  </a:lnTo>
                  <a:lnTo>
                    <a:pt x="9385" y="2414"/>
                  </a:lnTo>
                  <a:cubicBezTo>
                    <a:pt x="9195" y="2528"/>
                    <a:pt x="8941" y="2706"/>
                    <a:pt x="8687" y="2897"/>
                  </a:cubicBezTo>
                  <a:cubicBezTo>
                    <a:pt x="8433" y="3100"/>
                    <a:pt x="8179" y="3328"/>
                    <a:pt x="7938" y="3583"/>
                  </a:cubicBezTo>
                  <a:cubicBezTo>
                    <a:pt x="7455" y="4065"/>
                    <a:pt x="7023" y="4662"/>
                    <a:pt x="6591" y="5234"/>
                  </a:cubicBezTo>
                  <a:lnTo>
                    <a:pt x="6464" y="5399"/>
                  </a:lnTo>
                  <a:cubicBezTo>
                    <a:pt x="5093" y="7240"/>
                    <a:pt x="3772" y="9171"/>
                    <a:pt x="2489" y="11037"/>
                  </a:cubicBezTo>
                  <a:lnTo>
                    <a:pt x="2337" y="11266"/>
                  </a:lnTo>
                  <a:cubicBezTo>
                    <a:pt x="2146" y="11533"/>
                    <a:pt x="2083" y="11888"/>
                    <a:pt x="2159" y="12244"/>
                  </a:cubicBezTo>
                  <a:cubicBezTo>
                    <a:pt x="2235" y="12650"/>
                    <a:pt x="2464" y="12993"/>
                    <a:pt x="2781" y="13184"/>
                  </a:cubicBezTo>
                  <a:cubicBezTo>
                    <a:pt x="3404" y="13590"/>
                    <a:pt x="4305" y="13387"/>
                    <a:pt x="4750" y="12739"/>
                  </a:cubicBezTo>
                  <a:lnTo>
                    <a:pt x="5524" y="11609"/>
                  </a:lnTo>
                  <a:cubicBezTo>
                    <a:pt x="6807" y="9716"/>
                    <a:pt x="8141" y="7761"/>
                    <a:pt x="9601" y="5932"/>
                  </a:cubicBezTo>
                  <a:lnTo>
                    <a:pt x="10132" y="5416"/>
                  </a:lnTo>
                  <a:lnTo>
                    <a:pt x="10132" y="8627"/>
                  </a:lnTo>
                  <a:lnTo>
                    <a:pt x="7188" y="12739"/>
                  </a:lnTo>
                  <a:lnTo>
                    <a:pt x="6401" y="13882"/>
                  </a:lnTo>
                  <a:cubicBezTo>
                    <a:pt x="5740" y="14847"/>
                    <a:pt x="4661" y="15419"/>
                    <a:pt x="3518" y="15419"/>
                  </a:cubicBezTo>
                  <a:cubicBezTo>
                    <a:pt x="2870" y="15419"/>
                    <a:pt x="2235" y="15241"/>
                    <a:pt x="1689" y="14886"/>
                  </a:cubicBezTo>
                  <a:cubicBezTo>
                    <a:pt x="914" y="14391"/>
                    <a:pt x="368" y="13577"/>
                    <a:pt x="178" y="12650"/>
                  </a:cubicBezTo>
                  <a:cubicBezTo>
                    <a:pt x="0" y="11749"/>
                    <a:pt x="178" y="10847"/>
                    <a:pt x="673" y="10123"/>
                  </a:cubicBezTo>
                  <a:lnTo>
                    <a:pt x="826" y="9907"/>
                  </a:lnTo>
                  <a:cubicBezTo>
                    <a:pt x="2121" y="8015"/>
                    <a:pt x="3454" y="6072"/>
                    <a:pt x="4852" y="4192"/>
                  </a:cubicBezTo>
                  <a:cubicBezTo>
                    <a:pt x="5436" y="3404"/>
                    <a:pt x="5918" y="2757"/>
                    <a:pt x="6490" y="2173"/>
                  </a:cubicBezTo>
                  <a:cubicBezTo>
                    <a:pt x="6795" y="1856"/>
                    <a:pt x="7112" y="1576"/>
                    <a:pt x="7455" y="1297"/>
                  </a:cubicBezTo>
                  <a:cubicBezTo>
                    <a:pt x="7772" y="1068"/>
                    <a:pt x="8077" y="865"/>
                    <a:pt x="8382" y="661"/>
                  </a:cubicBezTo>
                  <a:cubicBezTo>
                    <a:pt x="8839" y="420"/>
                    <a:pt x="9233" y="255"/>
                    <a:pt x="9652" y="141"/>
                  </a:cubicBezTo>
                  <a:lnTo>
                    <a:pt x="1013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 name="Shape 304"/>
            <p:cNvSpPr/>
            <p:nvPr/>
          </p:nvSpPr>
          <p:spPr>
            <a:xfrm>
              <a:off x="913972" y="150981"/>
              <a:ext cx="10137" cy="9043"/>
            </a:xfrm>
            <a:custGeom>
              <a:avLst/>
              <a:gdLst/>
              <a:ahLst/>
              <a:cxnLst/>
              <a:rect l="0" t="0" r="0" b="0"/>
              <a:pathLst>
                <a:path w="10137" h="9043">
                  <a:moveTo>
                    <a:pt x="1882" y="38"/>
                  </a:moveTo>
                  <a:cubicBezTo>
                    <a:pt x="2225" y="76"/>
                    <a:pt x="2568" y="127"/>
                    <a:pt x="2911" y="203"/>
                  </a:cubicBezTo>
                  <a:cubicBezTo>
                    <a:pt x="3304" y="305"/>
                    <a:pt x="3673" y="419"/>
                    <a:pt x="4054" y="584"/>
                  </a:cubicBezTo>
                  <a:cubicBezTo>
                    <a:pt x="4930" y="953"/>
                    <a:pt x="5793" y="1359"/>
                    <a:pt x="6670" y="1753"/>
                  </a:cubicBezTo>
                  <a:lnTo>
                    <a:pt x="7762" y="2248"/>
                  </a:lnTo>
                  <a:cubicBezTo>
                    <a:pt x="8422" y="2553"/>
                    <a:pt x="9159" y="2984"/>
                    <a:pt x="9629" y="3887"/>
                  </a:cubicBezTo>
                  <a:cubicBezTo>
                    <a:pt x="10061" y="4699"/>
                    <a:pt x="10137" y="5664"/>
                    <a:pt x="9858" y="6541"/>
                  </a:cubicBezTo>
                  <a:cubicBezTo>
                    <a:pt x="9578" y="7366"/>
                    <a:pt x="8968" y="8090"/>
                    <a:pt x="8194" y="8509"/>
                  </a:cubicBezTo>
                  <a:cubicBezTo>
                    <a:pt x="7343" y="8954"/>
                    <a:pt x="6200" y="9043"/>
                    <a:pt x="5425" y="8687"/>
                  </a:cubicBezTo>
                  <a:lnTo>
                    <a:pt x="4409" y="8217"/>
                  </a:lnTo>
                  <a:cubicBezTo>
                    <a:pt x="3800" y="7938"/>
                    <a:pt x="3190" y="7658"/>
                    <a:pt x="2580" y="7392"/>
                  </a:cubicBezTo>
                  <a:cubicBezTo>
                    <a:pt x="2161" y="7201"/>
                    <a:pt x="1831" y="7062"/>
                    <a:pt x="1539" y="6947"/>
                  </a:cubicBezTo>
                  <a:cubicBezTo>
                    <a:pt x="1348" y="7112"/>
                    <a:pt x="1171" y="7303"/>
                    <a:pt x="993" y="7480"/>
                  </a:cubicBezTo>
                  <a:lnTo>
                    <a:pt x="0" y="8867"/>
                  </a:lnTo>
                  <a:lnTo>
                    <a:pt x="0" y="5656"/>
                  </a:lnTo>
                  <a:lnTo>
                    <a:pt x="396" y="5271"/>
                  </a:lnTo>
                  <a:lnTo>
                    <a:pt x="904" y="5004"/>
                  </a:lnTo>
                  <a:cubicBezTo>
                    <a:pt x="1044" y="4953"/>
                    <a:pt x="1196" y="4928"/>
                    <a:pt x="1336" y="4890"/>
                  </a:cubicBezTo>
                  <a:lnTo>
                    <a:pt x="1577" y="4852"/>
                  </a:lnTo>
                  <a:lnTo>
                    <a:pt x="1806" y="4915"/>
                  </a:lnTo>
                  <a:cubicBezTo>
                    <a:pt x="2288" y="5067"/>
                    <a:pt x="2758" y="5271"/>
                    <a:pt x="3215" y="5474"/>
                  </a:cubicBezTo>
                  <a:cubicBezTo>
                    <a:pt x="4016" y="5817"/>
                    <a:pt x="4625" y="6109"/>
                    <a:pt x="5247" y="6388"/>
                  </a:cubicBezTo>
                  <a:lnTo>
                    <a:pt x="6264" y="6858"/>
                  </a:lnTo>
                  <a:cubicBezTo>
                    <a:pt x="6327" y="6896"/>
                    <a:pt x="6911" y="6909"/>
                    <a:pt x="7241" y="6731"/>
                  </a:cubicBezTo>
                  <a:cubicBezTo>
                    <a:pt x="7572" y="6553"/>
                    <a:pt x="7825" y="6261"/>
                    <a:pt x="7940" y="5906"/>
                  </a:cubicBezTo>
                  <a:cubicBezTo>
                    <a:pt x="8054" y="5550"/>
                    <a:pt x="8016" y="5144"/>
                    <a:pt x="7851" y="4814"/>
                  </a:cubicBezTo>
                  <a:cubicBezTo>
                    <a:pt x="7686" y="4508"/>
                    <a:pt x="7457" y="4331"/>
                    <a:pt x="6936" y="4090"/>
                  </a:cubicBezTo>
                  <a:lnTo>
                    <a:pt x="5819" y="3581"/>
                  </a:lnTo>
                  <a:cubicBezTo>
                    <a:pt x="4968" y="3201"/>
                    <a:pt x="4130" y="2807"/>
                    <a:pt x="3266" y="2439"/>
                  </a:cubicBezTo>
                  <a:cubicBezTo>
                    <a:pt x="2999" y="2324"/>
                    <a:pt x="2733" y="2236"/>
                    <a:pt x="2453" y="2172"/>
                  </a:cubicBezTo>
                  <a:cubicBezTo>
                    <a:pt x="2199" y="2108"/>
                    <a:pt x="1946" y="2070"/>
                    <a:pt x="1679" y="2045"/>
                  </a:cubicBezTo>
                  <a:lnTo>
                    <a:pt x="1590" y="2045"/>
                  </a:lnTo>
                  <a:cubicBezTo>
                    <a:pt x="1298" y="2045"/>
                    <a:pt x="1107" y="2070"/>
                    <a:pt x="917" y="2096"/>
                  </a:cubicBezTo>
                  <a:lnTo>
                    <a:pt x="650" y="2134"/>
                  </a:lnTo>
                  <a:cubicBezTo>
                    <a:pt x="510" y="2172"/>
                    <a:pt x="333" y="2222"/>
                    <a:pt x="167" y="2286"/>
                  </a:cubicBezTo>
                  <a:lnTo>
                    <a:pt x="0" y="2353"/>
                  </a:lnTo>
                  <a:lnTo>
                    <a:pt x="0" y="240"/>
                  </a:lnTo>
                  <a:lnTo>
                    <a:pt x="256" y="165"/>
                  </a:lnTo>
                  <a:lnTo>
                    <a:pt x="637" y="102"/>
                  </a:lnTo>
                  <a:cubicBezTo>
                    <a:pt x="1057" y="38"/>
                    <a:pt x="1475" y="0"/>
                    <a:pt x="1882" y="3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 name="Shape 305"/>
            <p:cNvSpPr/>
            <p:nvPr/>
          </p:nvSpPr>
          <p:spPr>
            <a:xfrm>
              <a:off x="875024" y="145539"/>
              <a:ext cx="92329" cy="50102"/>
            </a:xfrm>
            <a:custGeom>
              <a:avLst/>
              <a:gdLst/>
              <a:ahLst/>
              <a:cxnLst/>
              <a:rect l="0" t="0" r="0" b="0"/>
              <a:pathLst>
                <a:path w="92329" h="50102">
                  <a:moveTo>
                    <a:pt x="89789" y="0"/>
                  </a:moveTo>
                  <a:cubicBezTo>
                    <a:pt x="90005" y="0"/>
                    <a:pt x="90221" y="26"/>
                    <a:pt x="90424" y="89"/>
                  </a:cubicBezTo>
                  <a:cubicBezTo>
                    <a:pt x="91034" y="254"/>
                    <a:pt x="91554" y="660"/>
                    <a:pt x="91872" y="1207"/>
                  </a:cubicBezTo>
                  <a:cubicBezTo>
                    <a:pt x="92177" y="1715"/>
                    <a:pt x="92329" y="2477"/>
                    <a:pt x="92113" y="3061"/>
                  </a:cubicBezTo>
                  <a:cubicBezTo>
                    <a:pt x="91567" y="4547"/>
                    <a:pt x="90818" y="6020"/>
                    <a:pt x="90513" y="7582"/>
                  </a:cubicBezTo>
                  <a:cubicBezTo>
                    <a:pt x="90398" y="8713"/>
                    <a:pt x="90284" y="9843"/>
                    <a:pt x="90107" y="10973"/>
                  </a:cubicBezTo>
                  <a:cubicBezTo>
                    <a:pt x="89954" y="11989"/>
                    <a:pt x="89827" y="13018"/>
                    <a:pt x="89586" y="14008"/>
                  </a:cubicBezTo>
                  <a:cubicBezTo>
                    <a:pt x="89332" y="15075"/>
                    <a:pt x="89065" y="16117"/>
                    <a:pt x="88773" y="17170"/>
                  </a:cubicBezTo>
                  <a:cubicBezTo>
                    <a:pt x="88671" y="17564"/>
                    <a:pt x="88544" y="17945"/>
                    <a:pt x="88417" y="18326"/>
                  </a:cubicBezTo>
                  <a:cubicBezTo>
                    <a:pt x="88240" y="18860"/>
                    <a:pt x="88112" y="19406"/>
                    <a:pt x="87897" y="19914"/>
                  </a:cubicBezTo>
                  <a:cubicBezTo>
                    <a:pt x="87363" y="21234"/>
                    <a:pt x="86830" y="22543"/>
                    <a:pt x="86220" y="23826"/>
                  </a:cubicBezTo>
                  <a:cubicBezTo>
                    <a:pt x="85776" y="24778"/>
                    <a:pt x="85318" y="25718"/>
                    <a:pt x="84798" y="26632"/>
                  </a:cubicBezTo>
                  <a:cubicBezTo>
                    <a:pt x="83896" y="28194"/>
                    <a:pt x="82829" y="29655"/>
                    <a:pt x="81674" y="31026"/>
                  </a:cubicBezTo>
                  <a:cubicBezTo>
                    <a:pt x="80696" y="32169"/>
                    <a:pt x="79667" y="33274"/>
                    <a:pt x="78524" y="34240"/>
                  </a:cubicBezTo>
                  <a:cubicBezTo>
                    <a:pt x="77953" y="34735"/>
                    <a:pt x="77368" y="35230"/>
                    <a:pt x="76797" y="35726"/>
                  </a:cubicBezTo>
                  <a:cubicBezTo>
                    <a:pt x="76174" y="36259"/>
                    <a:pt x="75502" y="36729"/>
                    <a:pt x="74866" y="37224"/>
                  </a:cubicBezTo>
                  <a:cubicBezTo>
                    <a:pt x="74473" y="37516"/>
                    <a:pt x="74092" y="37821"/>
                    <a:pt x="73685" y="38100"/>
                  </a:cubicBezTo>
                  <a:cubicBezTo>
                    <a:pt x="71361" y="39688"/>
                    <a:pt x="69012" y="41225"/>
                    <a:pt x="66611" y="42697"/>
                  </a:cubicBezTo>
                  <a:cubicBezTo>
                    <a:pt x="64287" y="44133"/>
                    <a:pt x="61925" y="45530"/>
                    <a:pt x="59436" y="46648"/>
                  </a:cubicBezTo>
                  <a:cubicBezTo>
                    <a:pt x="57645" y="47460"/>
                    <a:pt x="55829" y="48209"/>
                    <a:pt x="53937" y="48743"/>
                  </a:cubicBezTo>
                  <a:cubicBezTo>
                    <a:pt x="52121" y="49250"/>
                    <a:pt x="50279" y="49606"/>
                    <a:pt x="48412" y="49809"/>
                  </a:cubicBezTo>
                  <a:cubicBezTo>
                    <a:pt x="45707" y="50102"/>
                    <a:pt x="42990" y="50076"/>
                    <a:pt x="40272" y="49950"/>
                  </a:cubicBezTo>
                  <a:cubicBezTo>
                    <a:pt x="39014" y="49886"/>
                    <a:pt x="37757" y="49823"/>
                    <a:pt x="36500" y="49733"/>
                  </a:cubicBezTo>
                  <a:cubicBezTo>
                    <a:pt x="35255" y="49632"/>
                    <a:pt x="34011" y="49568"/>
                    <a:pt x="32766" y="49429"/>
                  </a:cubicBezTo>
                  <a:cubicBezTo>
                    <a:pt x="27927" y="48844"/>
                    <a:pt x="23063" y="48362"/>
                    <a:pt x="18377" y="46965"/>
                  </a:cubicBezTo>
                  <a:cubicBezTo>
                    <a:pt x="16535" y="46406"/>
                    <a:pt x="14706" y="45720"/>
                    <a:pt x="12979" y="44869"/>
                  </a:cubicBezTo>
                  <a:cubicBezTo>
                    <a:pt x="11443" y="44107"/>
                    <a:pt x="10020" y="43206"/>
                    <a:pt x="8661" y="42152"/>
                  </a:cubicBezTo>
                  <a:cubicBezTo>
                    <a:pt x="7163" y="40996"/>
                    <a:pt x="5740" y="39739"/>
                    <a:pt x="4445" y="38354"/>
                  </a:cubicBezTo>
                  <a:cubicBezTo>
                    <a:pt x="3188" y="36983"/>
                    <a:pt x="1956" y="35599"/>
                    <a:pt x="711" y="34214"/>
                  </a:cubicBezTo>
                  <a:cubicBezTo>
                    <a:pt x="267" y="33719"/>
                    <a:pt x="0" y="33172"/>
                    <a:pt x="0" y="32500"/>
                  </a:cubicBezTo>
                  <a:cubicBezTo>
                    <a:pt x="0" y="31865"/>
                    <a:pt x="254" y="31242"/>
                    <a:pt x="711" y="30785"/>
                  </a:cubicBezTo>
                  <a:cubicBezTo>
                    <a:pt x="1600" y="29896"/>
                    <a:pt x="3251" y="29807"/>
                    <a:pt x="4127" y="30785"/>
                  </a:cubicBezTo>
                  <a:cubicBezTo>
                    <a:pt x="6477" y="33401"/>
                    <a:pt x="8750" y="36081"/>
                    <a:pt x="11506" y="38278"/>
                  </a:cubicBezTo>
                  <a:cubicBezTo>
                    <a:pt x="12281" y="38862"/>
                    <a:pt x="13055" y="39421"/>
                    <a:pt x="13907" y="39891"/>
                  </a:cubicBezTo>
                  <a:cubicBezTo>
                    <a:pt x="14796" y="40374"/>
                    <a:pt x="15697" y="40831"/>
                    <a:pt x="16611" y="41225"/>
                  </a:cubicBezTo>
                  <a:cubicBezTo>
                    <a:pt x="20257" y="42685"/>
                    <a:pt x="24092" y="43421"/>
                    <a:pt x="27953" y="44006"/>
                  </a:cubicBezTo>
                  <a:cubicBezTo>
                    <a:pt x="29451" y="44183"/>
                    <a:pt x="30962" y="44362"/>
                    <a:pt x="32461" y="44552"/>
                  </a:cubicBezTo>
                  <a:cubicBezTo>
                    <a:pt x="33731" y="44704"/>
                    <a:pt x="35014" y="44780"/>
                    <a:pt x="36284" y="44869"/>
                  </a:cubicBezTo>
                  <a:cubicBezTo>
                    <a:pt x="37617" y="44971"/>
                    <a:pt x="38938" y="45047"/>
                    <a:pt x="40272" y="45110"/>
                  </a:cubicBezTo>
                  <a:cubicBezTo>
                    <a:pt x="43028" y="45238"/>
                    <a:pt x="45771" y="45276"/>
                    <a:pt x="48501" y="44958"/>
                  </a:cubicBezTo>
                  <a:cubicBezTo>
                    <a:pt x="51105" y="44565"/>
                    <a:pt x="53619" y="43866"/>
                    <a:pt x="56058" y="42888"/>
                  </a:cubicBezTo>
                  <a:cubicBezTo>
                    <a:pt x="59550" y="41364"/>
                    <a:pt x="62776" y="39370"/>
                    <a:pt x="66015" y="37389"/>
                  </a:cubicBezTo>
                  <a:cubicBezTo>
                    <a:pt x="67297" y="36602"/>
                    <a:pt x="68542" y="35764"/>
                    <a:pt x="69786" y="34913"/>
                  </a:cubicBezTo>
                  <a:cubicBezTo>
                    <a:pt x="70460" y="34455"/>
                    <a:pt x="71158" y="34011"/>
                    <a:pt x="71793" y="33516"/>
                  </a:cubicBezTo>
                  <a:cubicBezTo>
                    <a:pt x="72327" y="33109"/>
                    <a:pt x="72847" y="32715"/>
                    <a:pt x="73368" y="32309"/>
                  </a:cubicBezTo>
                  <a:cubicBezTo>
                    <a:pt x="74016" y="31750"/>
                    <a:pt x="74663" y="31204"/>
                    <a:pt x="75311" y="30645"/>
                  </a:cubicBezTo>
                  <a:cubicBezTo>
                    <a:pt x="76619" y="29515"/>
                    <a:pt x="77788" y="28194"/>
                    <a:pt x="78867" y="26848"/>
                  </a:cubicBezTo>
                  <a:cubicBezTo>
                    <a:pt x="79845" y="25515"/>
                    <a:pt x="80747" y="24118"/>
                    <a:pt x="81445" y="22632"/>
                  </a:cubicBezTo>
                  <a:cubicBezTo>
                    <a:pt x="81801" y="21908"/>
                    <a:pt x="82131" y="21196"/>
                    <a:pt x="82474" y="20486"/>
                  </a:cubicBezTo>
                  <a:cubicBezTo>
                    <a:pt x="82474" y="20486"/>
                    <a:pt x="82474" y="20472"/>
                    <a:pt x="82486" y="20460"/>
                  </a:cubicBezTo>
                  <a:lnTo>
                    <a:pt x="82474" y="20472"/>
                  </a:lnTo>
                  <a:cubicBezTo>
                    <a:pt x="82766" y="19800"/>
                    <a:pt x="83071" y="19114"/>
                    <a:pt x="83299" y="18415"/>
                  </a:cubicBezTo>
                  <a:cubicBezTo>
                    <a:pt x="83629" y="17438"/>
                    <a:pt x="83947" y="16459"/>
                    <a:pt x="84226" y="15469"/>
                  </a:cubicBezTo>
                  <a:cubicBezTo>
                    <a:pt x="84734" y="13602"/>
                    <a:pt x="85128" y="11735"/>
                    <a:pt x="85420" y="9817"/>
                  </a:cubicBezTo>
                  <a:cubicBezTo>
                    <a:pt x="85509" y="9182"/>
                    <a:pt x="85585" y="8534"/>
                    <a:pt x="85636" y="7900"/>
                  </a:cubicBezTo>
                  <a:cubicBezTo>
                    <a:pt x="85687" y="7354"/>
                    <a:pt x="85712" y="6782"/>
                    <a:pt x="85839" y="6248"/>
                  </a:cubicBezTo>
                  <a:cubicBezTo>
                    <a:pt x="85979" y="5690"/>
                    <a:pt x="86144" y="5144"/>
                    <a:pt x="86347" y="4611"/>
                  </a:cubicBezTo>
                  <a:cubicBezTo>
                    <a:pt x="86703" y="3658"/>
                    <a:pt x="87097" y="2731"/>
                    <a:pt x="87452" y="1778"/>
                  </a:cubicBezTo>
                  <a:cubicBezTo>
                    <a:pt x="87668" y="1169"/>
                    <a:pt x="87973" y="674"/>
                    <a:pt x="88557" y="330"/>
                  </a:cubicBezTo>
                  <a:cubicBezTo>
                    <a:pt x="88925" y="115"/>
                    <a:pt x="89357" y="0"/>
                    <a:pt x="8978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4" name="Shape 306"/>
            <p:cNvSpPr/>
            <p:nvPr/>
          </p:nvSpPr>
          <p:spPr>
            <a:xfrm>
              <a:off x="874008" y="174331"/>
              <a:ext cx="47118" cy="22251"/>
            </a:xfrm>
            <a:custGeom>
              <a:avLst/>
              <a:gdLst/>
              <a:ahLst/>
              <a:cxnLst/>
              <a:rect l="0" t="0" r="0" b="0"/>
              <a:pathLst>
                <a:path w="47118" h="22251">
                  <a:moveTo>
                    <a:pt x="1016" y="1283"/>
                  </a:moveTo>
                  <a:cubicBezTo>
                    <a:pt x="2286" y="0"/>
                    <a:pt x="4699" y="0"/>
                    <a:pt x="5893" y="1321"/>
                  </a:cubicBezTo>
                  <a:lnTo>
                    <a:pt x="6807" y="2350"/>
                  </a:lnTo>
                  <a:cubicBezTo>
                    <a:pt x="8775" y="4559"/>
                    <a:pt x="10820" y="6845"/>
                    <a:pt x="13157" y="8700"/>
                  </a:cubicBezTo>
                  <a:cubicBezTo>
                    <a:pt x="13830" y="9208"/>
                    <a:pt x="14592" y="9767"/>
                    <a:pt x="15405" y="10224"/>
                  </a:cubicBezTo>
                  <a:cubicBezTo>
                    <a:pt x="16256" y="10694"/>
                    <a:pt x="17145" y="11126"/>
                    <a:pt x="18034" y="11506"/>
                  </a:cubicBezTo>
                  <a:cubicBezTo>
                    <a:pt x="21666" y="12967"/>
                    <a:pt x="25514" y="13666"/>
                    <a:pt x="29121" y="14212"/>
                  </a:cubicBezTo>
                  <a:lnTo>
                    <a:pt x="33591" y="14758"/>
                  </a:lnTo>
                  <a:cubicBezTo>
                    <a:pt x="34556" y="14872"/>
                    <a:pt x="35522" y="14936"/>
                    <a:pt x="36474" y="15011"/>
                  </a:cubicBezTo>
                  <a:lnTo>
                    <a:pt x="37376" y="15075"/>
                  </a:lnTo>
                  <a:cubicBezTo>
                    <a:pt x="38697" y="15177"/>
                    <a:pt x="40018" y="15240"/>
                    <a:pt x="41338" y="15304"/>
                  </a:cubicBezTo>
                  <a:lnTo>
                    <a:pt x="47118" y="15204"/>
                  </a:lnTo>
                  <a:lnTo>
                    <a:pt x="47118" y="17208"/>
                  </a:lnTo>
                  <a:lnTo>
                    <a:pt x="41249" y="17323"/>
                  </a:lnTo>
                  <a:cubicBezTo>
                    <a:pt x="39903" y="17259"/>
                    <a:pt x="38557" y="17196"/>
                    <a:pt x="37224" y="17082"/>
                  </a:cubicBezTo>
                  <a:lnTo>
                    <a:pt x="36335" y="17018"/>
                  </a:lnTo>
                  <a:cubicBezTo>
                    <a:pt x="35344" y="16955"/>
                    <a:pt x="34341" y="16879"/>
                    <a:pt x="33350" y="16752"/>
                  </a:cubicBezTo>
                  <a:lnTo>
                    <a:pt x="28842" y="16205"/>
                  </a:lnTo>
                  <a:cubicBezTo>
                    <a:pt x="25082" y="15647"/>
                    <a:pt x="21107" y="14910"/>
                    <a:pt x="17259" y="13374"/>
                  </a:cubicBezTo>
                  <a:cubicBezTo>
                    <a:pt x="16281" y="12942"/>
                    <a:pt x="15341" y="12485"/>
                    <a:pt x="14427" y="11977"/>
                  </a:cubicBezTo>
                  <a:cubicBezTo>
                    <a:pt x="13513" y="11468"/>
                    <a:pt x="12674" y="10871"/>
                    <a:pt x="11912" y="10300"/>
                  </a:cubicBezTo>
                  <a:cubicBezTo>
                    <a:pt x="9436" y="8319"/>
                    <a:pt x="7328" y="5969"/>
                    <a:pt x="5309" y="3696"/>
                  </a:cubicBezTo>
                  <a:lnTo>
                    <a:pt x="4394" y="2667"/>
                  </a:lnTo>
                  <a:cubicBezTo>
                    <a:pt x="4102" y="2350"/>
                    <a:pt x="3696" y="2299"/>
                    <a:pt x="3480" y="2299"/>
                  </a:cubicBezTo>
                  <a:cubicBezTo>
                    <a:pt x="3086" y="2299"/>
                    <a:pt x="2692" y="2452"/>
                    <a:pt x="2438" y="2718"/>
                  </a:cubicBezTo>
                  <a:cubicBezTo>
                    <a:pt x="2172" y="2972"/>
                    <a:pt x="2019" y="3340"/>
                    <a:pt x="2019" y="3709"/>
                  </a:cubicBezTo>
                  <a:cubicBezTo>
                    <a:pt x="2019" y="4077"/>
                    <a:pt x="2159" y="4394"/>
                    <a:pt x="2464" y="4750"/>
                  </a:cubicBezTo>
                  <a:lnTo>
                    <a:pt x="3480" y="5868"/>
                  </a:lnTo>
                  <a:cubicBezTo>
                    <a:pt x="4382" y="6871"/>
                    <a:pt x="5283" y="7887"/>
                    <a:pt x="6197" y="8878"/>
                  </a:cubicBezTo>
                  <a:cubicBezTo>
                    <a:pt x="7379" y="10135"/>
                    <a:pt x="8712" y="11354"/>
                    <a:pt x="10287" y="12560"/>
                  </a:cubicBezTo>
                  <a:cubicBezTo>
                    <a:pt x="11646" y="13602"/>
                    <a:pt x="13005" y="14453"/>
                    <a:pt x="14440" y="15164"/>
                  </a:cubicBezTo>
                  <a:cubicBezTo>
                    <a:pt x="16015" y="15939"/>
                    <a:pt x="17780" y="16625"/>
                    <a:pt x="19685" y="17209"/>
                  </a:cubicBezTo>
                  <a:cubicBezTo>
                    <a:pt x="23825" y="18441"/>
                    <a:pt x="28245" y="18962"/>
                    <a:pt x="32512" y="19469"/>
                  </a:cubicBezTo>
                  <a:lnTo>
                    <a:pt x="33896" y="19634"/>
                  </a:lnTo>
                  <a:cubicBezTo>
                    <a:pt x="34772" y="19736"/>
                    <a:pt x="35649" y="19787"/>
                    <a:pt x="36525" y="19863"/>
                  </a:cubicBezTo>
                  <a:lnTo>
                    <a:pt x="37592" y="19927"/>
                  </a:lnTo>
                  <a:cubicBezTo>
                    <a:pt x="38836" y="20028"/>
                    <a:pt x="40094" y="20092"/>
                    <a:pt x="41338" y="20143"/>
                  </a:cubicBezTo>
                  <a:cubicBezTo>
                    <a:pt x="42519" y="20193"/>
                    <a:pt x="43688" y="20245"/>
                    <a:pt x="44869" y="20245"/>
                  </a:cubicBezTo>
                  <a:lnTo>
                    <a:pt x="47118" y="20129"/>
                  </a:lnTo>
                  <a:lnTo>
                    <a:pt x="47118" y="22141"/>
                  </a:lnTo>
                  <a:lnTo>
                    <a:pt x="44869" y="22251"/>
                  </a:lnTo>
                  <a:cubicBezTo>
                    <a:pt x="43662" y="22251"/>
                    <a:pt x="42456" y="22213"/>
                    <a:pt x="41249" y="22162"/>
                  </a:cubicBezTo>
                  <a:cubicBezTo>
                    <a:pt x="39979" y="22099"/>
                    <a:pt x="38709" y="22035"/>
                    <a:pt x="37440" y="21946"/>
                  </a:cubicBezTo>
                  <a:lnTo>
                    <a:pt x="36385" y="21870"/>
                  </a:lnTo>
                  <a:cubicBezTo>
                    <a:pt x="35471" y="21806"/>
                    <a:pt x="34569" y="21743"/>
                    <a:pt x="33655" y="21628"/>
                  </a:cubicBezTo>
                  <a:lnTo>
                    <a:pt x="32271" y="21463"/>
                  </a:lnTo>
                  <a:cubicBezTo>
                    <a:pt x="27915" y="20955"/>
                    <a:pt x="23419" y="20422"/>
                    <a:pt x="19101" y="19139"/>
                  </a:cubicBezTo>
                  <a:cubicBezTo>
                    <a:pt x="17094" y="18530"/>
                    <a:pt x="15215" y="17806"/>
                    <a:pt x="13551" y="16980"/>
                  </a:cubicBezTo>
                  <a:cubicBezTo>
                    <a:pt x="11989" y="16205"/>
                    <a:pt x="10515" y="15278"/>
                    <a:pt x="9055" y="14161"/>
                  </a:cubicBezTo>
                  <a:cubicBezTo>
                    <a:pt x="7391" y="12878"/>
                    <a:pt x="5969" y="11595"/>
                    <a:pt x="4724" y="10249"/>
                  </a:cubicBezTo>
                  <a:cubicBezTo>
                    <a:pt x="3797" y="9246"/>
                    <a:pt x="2883" y="8230"/>
                    <a:pt x="1968" y="7214"/>
                  </a:cubicBezTo>
                  <a:lnTo>
                    <a:pt x="965" y="6097"/>
                  </a:lnTo>
                  <a:cubicBezTo>
                    <a:pt x="330" y="5373"/>
                    <a:pt x="0" y="4573"/>
                    <a:pt x="0" y="3709"/>
                  </a:cubicBezTo>
                  <a:cubicBezTo>
                    <a:pt x="0" y="2807"/>
                    <a:pt x="368" y="1918"/>
                    <a:pt x="1016" y="128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5" name="Shape 307"/>
            <p:cNvSpPr/>
            <p:nvPr/>
          </p:nvSpPr>
          <p:spPr>
            <a:xfrm>
              <a:off x="921125" y="144411"/>
              <a:ext cx="47319" cy="52061"/>
            </a:xfrm>
            <a:custGeom>
              <a:avLst/>
              <a:gdLst/>
              <a:ahLst/>
              <a:cxnLst/>
              <a:rect l="0" t="0" r="0" b="0"/>
              <a:pathLst>
                <a:path w="47319" h="52061">
                  <a:moveTo>
                    <a:pt x="44589" y="241"/>
                  </a:moveTo>
                  <a:cubicBezTo>
                    <a:pt x="45440" y="482"/>
                    <a:pt x="46189" y="1054"/>
                    <a:pt x="46634" y="1816"/>
                  </a:cubicBezTo>
                  <a:cubicBezTo>
                    <a:pt x="47015" y="2463"/>
                    <a:pt x="47319" y="3569"/>
                    <a:pt x="46951" y="4546"/>
                  </a:cubicBezTo>
                  <a:cubicBezTo>
                    <a:pt x="46786" y="5004"/>
                    <a:pt x="46596" y="5461"/>
                    <a:pt x="46418" y="5918"/>
                  </a:cubicBezTo>
                  <a:cubicBezTo>
                    <a:pt x="45999" y="6934"/>
                    <a:pt x="45592" y="7912"/>
                    <a:pt x="45389" y="8903"/>
                  </a:cubicBezTo>
                  <a:cubicBezTo>
                    <a:pt x="45300" y="9957"/>
                    <a:pt x="45173" y="11113"/>
                    <a:pt x="45008" y="12255"/>
                  </a:cubicBezTo>
                  <a:lnTo>
                    <a:pt x="44932" y="12700"/>
                  </a:lnTo>
                  <a:cubicBezTo>
                    <a:pt x="44805" y="13601"/>
                    <a:pt x="44678" y="14491"/>
                    <a:pt x="44462" y="15380"/>
                  </a:cubicBezTo>
                  <a:cubicBezTo>
                    <a:pt x="44208" y="16446"/>
                    <a:pt x="43941" y="17513"/>
                    <a:pt x="43649" y="18567"/>
                  </a:cubicBezTo>
                  <a:cubicBezTo>
                    <a:pt x="43535" y="18973"/>
                    <a:pt x="43408" y="19380"/>
                    <a:pt x="43268" y="19786"/>
                  </a:cubicBezTo>
                  <a:lnTo>
                    <a:pt x="43116" y="20282"/>
                  </a:lnTo>
                  <a:cubicBezTo>
                    <a:pt x="43001" y="20663"/>
                    <a:pt x="42875" y="21056"/>
                    <a:pt x="42735" y="21425"/>
                  </a:cubicBezTo>
                  <a:lnTo>
                    <a:pt x="42481" y="22022"/>
                  </a:lnTo>
                  <a:cubicBezTo>
                    <a:pt x="42023" y="23152"/>
                    <a:pt x="41554" y="24282"/>
                    <a:pt x="41033" y="25387"/>
                  </a:cubicBezTo>
                  <a:lnTo>
                    <a:pt x="40931" y="25591"/>
                  </a:lnTo>
                  <a:cubicBezTo>
                    <a:pt x="40499" y="26505"/>
                    <a:pt x="40068" y="27394"/>
                    <a:pt x="39560" y="28270"/>
                  </a:cubicBezTo>
                  <a:cubicBezTo>
                    <a:pt x="38683" y="29807"/>
                    <a:pt x="37591" y="31331"/>
                    <a:pt x="36334" y="32817"/>
                  </a:cubicBezTo>
                  <a:cubicBezTo>
                    <a:pt x="35178" y="34175"/>
                    <a:pt x="34149" y="35230"/>
                    <a:pt x="33070" y="36144"/>
                  </a:cubicBezTo>
                  <a:lnTo>
                    <a:pt x="31343" y="37617"/>
                  </a:lnTo>
                  <a:cubicBezTo>
                    <a:pt x="30924" y="37985"/>
                    <a:pt x="30454" y="38329"/>
                    <a:pt x="29997" y="38671"/>
                  </a:cubicBezTo>
                  <a:lnTo>
                    <a:pt x="29209" y="39281"/>
                  </a:lnTo>
                  <a:cubicBezTo>
                    <a:pt x="28866" y="39548"/>
                    <a:pt x="28523" y="39815"/>
                    <a:pt x="28168" y="40056"/>
                  </a:cubicBezTo>
                  <a:cubicBezTo>
                    <a:pt x="25691" y="41757"/>
                    <a:pt x="23354" y="43269"/>
                    <a:pt x="21043" y="44691"/>
                  </a:cubicBezTo>
                  <a:cubicBezTo>
                    <a:pt x="18402" y="46317"/>
                    <a:pt x="16141" y="47612"/>
                    <a:pt x="13741" y="48704"/>
                  </a:cubicBezTo>
                  <a:cubicBezTo>
                    <a:pt x="12128" y="49428"/>
                    <a:pt x="10197" y="50254"/>
                    <a:pt x="8102" y="50838"/>
                  </a:cubicBezTo>
                  <a:cubicBezTo>
                    <a:pt x="6248" y="51359"/>
                    <a:pt x="4330" y="51727"/>
                    <a:pt x="2425" y="51943"/>
                  </a:cubicBezTo>
                  <a:lnTo>
                    <a:pt x="0" y="52061"/>
                  </a:lnTo>
                  <a:lnTo>
                    <a:pt x="0" y="50049"/>
                  </a:lnTo>
                  <a:lnTo>
                    <a:pt x="2196" y="49936"/>
                  </a:lnTo>
                  <a:cubicBezTo>
                    <a:pt x="4000" y="49746"/>
                    <a:pt x="5803" y="49390"/>
                    <a:pt x="7556" y="48895"/>
                  </a:cubicBezTo>
                  <a:cubicBezTo>
                    <a:pt x="9524" y="48349"/>
                    <a:pt x="11366" y="47561"/>
                    <a:pt x="12915" y="46863"/>
                  </a:cubicBezTo>
                  <a:cubicBezTo>
                    <a:pt x="15214" y="45821"/>
                    <a:pt x="17411" y="44552"/>
                    <a:pt x="19989" y="42976"/>
                  </a:cubicBezTo>
                  <a:cubicBezTo>
                    <a:pt x="22275" y="41567"/>
                    <a:pt x="24574" y="40068"/>
                    <a:pt x="27025" y="38392"/>
                  </a:cubicBezTo>
                  <a:cubicBezTo>
                    <a:pt x="27342" y="38176"/>
                    <a:pt x="27660" y="37935"/>
                    <a:pt x="27965" y="37681"/>
                  </a:cubicBezTo>
                  <a:lnTo>
                    <a:pt x="28790" y="37058"/>
                  </a:lnTo>
                  <a:cubicBezTo>
                    <a:pt x="29209" y="36741"/>
                    <a:pt x="29641" y="36423"/>
                    <a:pt x="30035" y="36093"/>
                  </a:cubicBezTo>
                  <a:lnTo>
                    <a:pt x="31762" y="34607"/>
                  </a:lnTo>
                  <a:cubicBezTo>
                    <a:pt x="32753" y="33769"/>
                    <a:pt x="33718" y="32779"/>
                    <a:pt x="34797" y="31508"/>
                  </a:cubicBezTo>
                  <a:cubicBezTo>
                    <a:pt x="35978" y="30125"/>
                    <a:pt x="36994" y="28689"/>
                    <a:pt x="37820" y="27254"/>
                  </a:cubicBezTo>
                  <a:cubicBezTo>
                    <a:pt x="38302" y="26429"/>
                    <a:pt x="38709" y="25578"/>
                    <a:pt x="39115" y="24726"/>
                  </a:cubicBezTo>
                  <a:lnTo>
                    <a:pt x="39217" y="24523"/>
                  </a:lnTo>
                  <a:cubicBezTo>
                    <a:pt x="39712" y="23457"/>
                    <a:pt x="40169" y="22365"/>
                    <a:pt x="40614" y="21260"/>
                  </a:cubicBezTo>
                  <a:lnTo>
                    <a:pt x="40868" y="20663"/>
                  </a:lnTo>
                  <a:cubicBezTo>
                    <a:pt x="40995" y="20358"/>
                    <a:pt x="41084" y="20027"/>
                    <a:pt x="41185" y="19697"/>
                  </a:cubicBezTo>
                  <a:lnTo>
                    <a:pt x="41363" y="19152"/>
                  </a:lnTo>
                  <a:cubicBezTo>
                    <a:pt x="41477" y="18783"/>
                    <a:pt x="41604" y="18415"/>
                    <a:pt x="41706" y="18034"/>
                  </a:cubicBezTo>
                  <a:cubicBezTo>
                    <a:pt x="41985" y="16993"/>
                    <a:pt x="42252" y="15951"/>
                    <a:pt x="42506" y="14910"/>
                  </a:cubicBezTo>
                  <a:cubicBezTo>
                    <a:pt x="42697" y="14084"/>
                    <a:pt x="42824" y="13246"/>
                    <a:pt x="42938" y="12408"/>
                  </a:cubicBezTo>
                  <a:lnTo>
                    <a:pt x="43014" y="11950"/>
                  </a:lnTo>
                  <a:cubicBezTo>
                    <a:pt x="43179" y="10846"/>
                    <a:pt x="43293" y="9728"/>
                    <a:pt x="43408" y="8610"/>
                  </a:cubicBezTo>
                  <a:cubicBezTo>
                    <a:pt x="43662" y="7327"/>
                    <a:pt x="44106" y="6223"/>
                    <a:pt x="44551" y="5143"/>
                  </a:cubicBezTo>
                  <a:cubicBezTo>
                    <a:pt x="44729" y="4711"/>
                    <a:pt x="44907" y="4280"/>
                    <a:pt x="45059" y="3848"/>
                  </a:cubicBezTo>
                  <a:cubicBezTo>
                    <a:pt x="45148" y="3607"/>
                    <a:pt x="45084" y="3149"/>
                    <a:pt x="44894" y="2845"/>
                  </a:cubicBezTo>
                  <a:cubicBezTo>
                    <a:pt x="44716" y="2527"/>
                    <a:pt x="44398" y="2286"/>
                    <a:pt x="44055" y="2184"/>
                  </a:cubicBezTo>
                  <a:cubicBezTo>
                    <a:pt x="43712" y="2095"/>
                    <a:pt x="43281" y="2146"/>
                    <a:pt x="42976" y="2324"/>
                  </a:cubicBezTo>
                  <a:cubicBezTo>
                    <a:pt x="42659" y="2515"/>
                    <a:pt x="42468" y="2769"/>
                    <a:pt x="42290" y="3263"/>
                  </a:cubicBezTo>
                  <a:cubicBezTo>
                    <a:pt x="42100" y="3772"/>
                    <a:pt x="41896" y="4293"/>
                    <a:pt x="41693" y="4800"/>
                  </a:cubicBezTo>
                  <a:cubicBezTo>
                    <a:pt x="41515" y="5232"/>
                    <a:pt x="41350" y="5664"/>
                    <a:pt x="41185" y="6083"/>
                  </a:cubicBezTo>
                  <a:cubicBezTo>
                    <a:pt x="40995" y="6591"/>
                    <a:pt x="40855" y="7112"/>
                    <a:pt x="40715" y="7620"/>
                  </a:cubicBezTo>
                  <a:cubicBezTo>
                    <a:pt x="40627" y="7988"/>
                    <a:pt x="40601" y="8382"/>
                    <a:pt x="40576" y="8775"/>
                  </a:cubicBezTo>
                  <a:lnTo>
                    <a:pt x="40537" y="9106"/>
                  </a:lnTo>
                  <a:cubicBezTo>
                    <a:pt x="40487" y="9716"/>
                    <a:pt x="40411" y="10325"/>
                    <a:pt x="40334" y="10934"/>
                  </a:cubicBezTo>
                  <a:cubicBezTo>
                    <a:pt x="40004" y="13157"/>
                    <a:pt x="39598" y="15036"/>
                    <a:pt x="39090" y="16866"/>
                  </a:cubicBezTo>
                  <a:cubicBezTo>
                    <a:pt x="38836" y="17793"/>
                    <a:pt x="38544" y="18694"/>
                    <a:pt x="38252" y="19596"/>
                  </a:cubicBezTo>
                  <a:lnTo>
                    <a:pt x="38163" y="19862"/>
                  </a:lnTo>
                  <a:cubicBezTo>
                    <a:pt x="37934" y="20523"/>
                    <a:pt x="37655" y="21171"/>
                    <a:pt x="37375" y="21819"/>
                  </a:cubicBezTo>
                  <a:lnTo>
                    <a:pt x="36550" y="21628"/>
                  </a:lnTo>
                  <a:lnTo>
                    <a:pt x="37312" y="21983"/>
                  </a:lnTo>
                  <a:lnTo>
                    <a:pt x="37261" y="21971"/>
                  </a:lnTo>
                  <a:lnTo>
                    <a:pt x="37312" y="21996"/>
                  </a:lnTo>
                  <a:lnTo>
                    <a:pt x="36715" y="21755"/>
                  </a:lnTo>
                  <a:lnTo>
                    <a:pt x="37286" y="22034"/>
                  </a:lnTo>
                  <a:lnTo>
                    <a:pt x="37210" y="22009"/>
                  </a:lnTo>
                  <a:lnTo>
                    <a:pt x="37286" y="22047"/>
                  </a:lnTo>
                  <a:lnTo>
                    <a:pt x="36257" y="24193"/>
                  </a:lnTo>
                  <a:cubicBezTo>
                    <a:pt x="35585" y="25603"/>
                    <a:pt x="34708" y="27038"/>
                    <a:pt x="33565" y="28575"/>
                  </a:cubicBezTo>
                  <a:cubicBezTo>
                    <a:pt x="32232" y="30264"/>
                    <a:pt x="31063" y="31508"/>
                    <a:pt x="29869" y="32538"/>
                  </a:cubicBezTo>
                  <a:lnTo>
                    <a:pt x="26314" y="35446"/>
                  </a:lnTo>
                  <a:cubicBezTo>
                    <a:pt x="25831" y="35814"/>
                    <a:pt x="25323" y="36157"/>
                    <a:pt x="24815" y="36499"/>
                  </a:cubicBezTo>
                  <a:lnTo>
                    <a:pt x="24256" y="36881"/>
                  </a:lnTo>
                  <a:cubicBezTo>
                    <a:pt x="22999" y="37732"/>
                    <a:pt x="21742" y="38582"/>
                    <a:pt x="20446" y="39383"/>
                  </a:cubicBezTo>
                  <a:cubicBezTo>
                    <a:pt x="17132" y="41402"/>
                    <a:pt x="13855" y="43408"/>
                    <a:pt x="10363" y="44932"/>
                  </a:cubicBezTo>
                  <a:cubicBezTo>
                    <a:pt x="7797" y="45974"/>
                    <a:pt x="5181" y="46685"/>
                    <a:pt x="2552" y="47079"/>
                  </a:cubicBezTo>
                  <a:lnTo>
                    <a:pt x="0" y="47129"/>
                  </a:lnTo>
                  <a:lnTo>
                    <a:pt x="0" y="45124"/>
                  </a:lnTo>
                  <a:lnTo>
                    <a:pt x="2285" y="45085"/>
                  </a:lnTo>
                  <a:cubicBezTo>
                    <a:pt x="4724" y="44717"/>
                    <a:pt x="7188" y="44044"/>
                    <a:pt x="9588" y="43078"/>
                  </a:cubicBezTo>
                  <a:cubicBezTo>
                    <a:pt x="12928" y="41618"/>
                    <a:pt x="16141" y="39650"/>
                    <a:pt x="19240" y="37744"/>
                  </a:cubicBezTo>
                  <a:cubicBezTo>
                    <a:pt x="20650" y="36881"/>
                    <a:pt x="21894" y="36055"/>
                    <a:pt x="23113" y="35217"/>
                  </a:cubicBezTo>
                  <a:lnTo>
                    <a:pt x="23685" y="34836"/>
                  </a:lnTo>
                  <a:cubicBezTo>
                    <a:pt x="24155" y="34519"/>
                    <a:pt x="24637" y="34189"/>
                    <a:pt x="25082" y="33845"/>
                  </a:cubicBezTo>
                  <a:lnTo>
                    <a:pt x="26644" y="32639"/>
                  </a:lnTo>
                  <a:lnTo>
                    <a:pt x="28561" y="31014"/>
                  </a:lnTo>
                  <a:cubicBezTo>
                    <a:pt x="29654" y="30073"/>
                    <a:pt x="30746" y="28905"/>
                    <a:pt x="31965" y="27343"/>
                  </a:cubicBezTo>
                  <a:cubicBezTo>
                    <a:pt x="33007" y="25946"/>
                    <a:pt x="33819" y="24625"/>
                    <a:pt x="34442" y="23317"/>
                  </a:cubicBezTo>
                  <a:lnTo>
                    <a:pt x="35458" y="21183"/>
                  </a:lnTo>
                  <a:cubicBezTo>
                    <a:pt x="35788" y="20421"/>
                    <a:pt x="36042" y="19838"/>
                    <a:pt x="36245" y="19228"/>
                  </a:cubicBezTo>
                  <a:lnTo>
                    <a:pt x="36334" y="18961"/>
                  </a:lnTo>
                  <a:cubicBezTo>
                    <a:pt x="36613" y="18085"/>
                    <a:pt x="36906" y="17221"/>
                    <a:pt x="37147" y="16332"/>
                  </a:cubicBezTo>
                  <a:cubicBezTo>
                    <a:pt x="37629" y="14580"/>
                    <a:pt x="38023" y="12776"/>
                    <a:pt x="38328" y="10795"/>
                  </a:cubicBezTo>
                  <a:cubicBezTo>
                    <a:pt x="38404" y="10096"/>
                    <a:pt x="38480" y="9512"/>
                    <a:pt x="38531" y="8941"/>
                  </a:cubicBezTo>
                  <a:lnTo>
                    <a:pt x="38557" y="8624"/>
                  </a:lnTo>
                  <a:cubicBezTo>
                    <a:pt x="38595" y="8115"/>
                    <a:pt x="38645" y="7607"/>
                    <a:pt x="38760" y="7124"/>
                  </a:cubicBezTo>
                  <a:cubicBezTo>
                    <a:pt x="38912" y="6541"/>
                    <a:pt x="39090" y="5956"/>
                    <a:pt x="39293" y="5385"/>
                  </a:cubicBezTo>
                  <a:cubicBezTo>
                    <a:pt x="39471" y="4940"/>
                    <a:pt x="39636" y="4496"/>
                    <a:pt x="39814" y="4064"/>
                  </a:cubicBezTo>
                  <a:cubicBezTo>
                    <a:pt x="40017" y="3556"/>
                    <a:pt x="40207" y="3060"/>
                    <a:pt x="40398" y="2565"/>
                  </a:cubicBezTo>
                  <a:cubicBezTo>
                    <a:pt x="40614" y="1981"/>
                    <a:pt x="41008" y="1143"/>
                    <a:pt x="41947" y="597"/>
                  </a:cubicBezTo>
                  <a:cubicBezTo>
                    <a:pt x="42697" y="140"/>
                    <a:pt x="43687" y="0"/>
                    <a:pt x="44589" y="24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6" name="Shape 308"/>
            <p:cNvSpPr/>
            <p:nvPr/>
          </p:nvSpPr>
          <p:spPr>
            <a:xfrm>
              <a:off x="877686" y="323572"/>
              <a:ext cx="47884" cy="69876"/>
            </a:xfrm>
            <a:custGeom>
              <a:avLst/>
              <a:gdLst/>
              <a:ahLst/>
              <a:cxnLst/>
              <a:rect l="0" t="0" r="0" b="0"/>
              <a:pathLst>
                <a:path w="47884" h="69876">
                  <a:moveTo>
                    <a:pt x="1524" y="0"/>
                  </a:moveTo>
                  <a:lnTo>
                    <a:pt x="9589" y="165"/>
                  </a:lnTo>
                  <a:lnTo>
                    <a:pt x="8928" y="37274"/>
                  </a:lnTo>
                  <a:cubicBezTo>
                    <a:pt x="8877" y="38735"/>
                    <a:pt x="8484" y="50991"/>
                    <a:pt x="8369" y="52718"/>
                  </a:cubicBezTo>
                  <a:lnTo>
                    <a:pt x="8293" y="53861"/>
                  </a:lnTo>
                  <a:cubicBezTo>
                    <a:pt x="8242" y="54521"/>
                    <a:pt x="8179" y="55194"/>
                    <a:pt x="8166" y="55867"/>
                  </a:cubicBezTo>
                  <a:cubicBezTo>
                    <a:pt x="8141" y="56921"/>
                    <a:pt x="8103" y="57976"/>
                    <a:pt x="8077" y="59030"/>
                  </a:cubicBezTo>
                  <a:cubicBezTo>
                    <a:pt x="8166" y="61252"/>
                    <a:pt x="8687" y="61837"/>
                    <a:pt x="8687" y="61837"/>
                  </a:cubicBezTo>
                  <a:cubicBezTo>
                    <a:pt x="9880" y="62205"/>
                    <a:pt x="14465" y="59754"/>
                    <a:pt x="17082" y="57252"/>
                  </a:cubicBezTo>
                  <a:cubicBezTo>
                    <a:pt x="18771" y="55652"/>
                    <a:pt x="20447" y="54077"/>
                    <a:pt x="22136" y="52489"/>
                  </a:cubicBezTo>
                  <a:cubicBezTo>
                    <a:pt x="25273" y="49530"/>
                    <a:pt x="28232" y="46558"/>
                    <a:pt x="30912" y="43662"/>
                  </a:cubicBezTo>
                  <a:cubicBezTo>
                    <a:pt x="31547" y="42900"/>
                    <a:pt x="32525" y="41719"/>
                    <a:pt x="33363" y="40501"/>
                  </a:cubicBezTo>
                  <a:cubicBezTo>
                    <a:pt x="33769" y="39904"/>
                    <a:pt x="34163" y="39306"/>
                    <a:pt x="34569" y="38709"/>
                  </a:cubicBezTo>
                  <a:lnTo>
                    <a:pt x="35535" y="37274"/>
                  </a:lnTo>
                  <a:cubicBezTo>
                    <a:pt x="35751" y="36932"/>
                    <a:pt x="35966" y="36640"/>
                    <a:pt x="36220" y="36322"/>
                  </a:cubicBezTo>
                  <a:cubicBezTo>
                    <a:pt x="38265" y="31750"/>
                    <a:pt x="40691" y="29083"/>
                    <a:pt x="43104" y="27602"/>
                  </a:cubicBezTo>
                  <a:lnTo>
                    <a:pt x="47884" y="26475"/>
                  </a:lnTo>
                  <a:lnTo>
                    <a:pt x="47884" y="35375"/>
                  </a:lnTo>
                  <a:lnTo>
                    <a:pt x="43574" y="39636"/>
                  </a:lnTo>
                  <a:cubicBezTo>
                    <a:pt x="43370" y="40069"/>
                    <a:pt x="43205" y="40449"/>
                    <a:pt x="42951" y="40818"/>
                  </a:cubicBezTo>
                  <a:lnTo>
                    <a:pt x="43396" y="40018"/>
                  </a:lnTo>
                  <a:lnTo>
                    <a:pt x="43358" y="40831"/>
                  </a:lnTo>
                  <a:cubicBezTo>
                    <a:pt x="43167" y="46139"/>
                    <a:pt x="44133" y="54876"/>
                    <a:pt x="46837" y="57696"/>
                  </a:cubicBezTo>
                  <a:lnTo>
                    <a:pt x="47884" y="58180"/>
                  </a:lnTo>
                  <a:lnTo>
                    <a:pt x="47884" y="66255"/>
                  </a:lnTo>
                  <a:lnTo>
                    <a:pt x="41034" y="63297"/>
                  </a:lnTo>
                  <a:cubicBezTo>
                    <a:pt x="37973" y="60109"/>
                    <a:pt x="36513" y="54864"/>
                    <a:pt x="35839" y="50191"/>
                  </a:cubicBezTo>
                  <a:cubicBezTo>
                    <a:pt x="33248" y="52946"/>
                    <a:pt x="30531" y="55664"/>
                    <a:pt x="27648" y="58369"/>
                  </a:cubicBezTo>
                  <a:cubicBezTo>
                    <a:pt x="25971" y="59944"/>
                    <a:pt x="24308" y="61519"/>
                    <a:pt x="22644" y="63094"/>
                  </a:cubicBezTo>
                  <a:cubicBezTo>
                    <a:pt x="22314" y="63411"/>
                    <a:pt x="15430" y="69876"/>
                    <a:pt x="8852" y="69876"/>
                  </a:cubicBezTo>
                  <a:cubicBezTo>
                    <a:pt x="7734" y="69876"/>
                    <a:pt x="6617" y="69685"/>
                    <a:pt x="5550" y="69253"/>
                  </a:cubicBezTo>
                  <a:cubicBezTo>
                    <a:pt x="3149" y="68275"/>
                    <a:pt x="229" y="65722"/>
                    <a:pt x="13" y="59169"/>
                  </a:cubicBezTo>
                  <a:lnTo>
                    <a:pt x="0" y="59042"/>
                  </a:lnTo>
                  <a:lnTo>
                    <a:pt x="13" y="58903"/>
                  </a:lnTo>
                  <a:cubicBezTo>
                    <a:pt x="38" y="57823"/>
                    <a:pt x="76" y="56744"/>
                    <a:pt x="102" y="55664"/>
                  </a:cubicBezTo>
                  <a:cubicBezTo>
                    <a:pt x="127" y="54852"/>
                    <a:pt x="178" y="54051"/>
                    <a:pt x="241" y="53239"/>
                  </a:cubicBezTo>
                  <a:lnTo>
                    <a:pt x="317" y="52210"/>
                  </a:lnTo>
                  <a:cubicBezTo>
                    <a:pt x="406" y="50838"/>
                    <a:pt x="736" y="40831"/>
                    <a:pt x="864" y="37084"/>
                  </a:cubicBezTo>
                  <a:lnTo>
                    <a:pt x="1067" y="22631"/>
                  </a:ln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7" name="Shape 309"/>
            <p:cNvSpPr/>
            <p:nvPr/>
          </p:nvSpPr>
          <p:spPr>
            <a:xfrm>
              <a:off x="925569" y="349569"/>
              <a:ext cx="13343" cy="40475"/>
            </a:xfrm>
            <a:custGeom>
              <a:avLst/>
              <a:gdLst/>
              <a:ahLst/>
              <a:cxnLst/>
              <a:rect l="0" t="0" r="0" b="0"/>
              <a:pathLst>
                <a:path w="13343" h="40475">
                  <a:moveTo>
                    <a:pt x="2027" y="0"/>
                  </a:moveTo>
                  <a:cubicBezTo>
                    <a:pt x="7920" y="495"/>
                    <a:pt x="11286" y="3861"/>
                    <a:pt x="11997" y="10008"/>
                  </a:cubicBezTo>
                  <a:cubicBezTo>
                    <a:pt x="12010" y="10160"/>
                    <a:pt x="12022" y="10287"/>
                    <a:pt x="12035" y="10402"/>
                  </a:cubicBezTo>
                  <a:cubicBezTo>
                    <a:pt x="12721" y="12891"/>
                    <a:pt x="13343" y="21895"/>
                    <a:pt x="12683" y="24829"/>
                  </a:cubicBezTo>
                  <a:cubicBezTo>
                    <a:pt x="12657" y="25121"/>
                    <a:pt x="12670" y="25502"/>
                    <a:pt x="12657" y="25959"/>
                  </a:cubicBezTo>
                  <a:cubicBezTo>
                    <a:pt x="12556" y="35573"/>
                    <a:pt x="8466" y="40462"/>
                    <a:pt x="503" y="40475"/>
                  </a:cubicBezTo>
                  <a:lnTo>
                    <a:pt x="0" y="40258"/>
                  </a:lnTo>
                  <a:lnTo>
                    <a:pt x="0" y="32184"/>
                  </a:lnTo>
                  <a:lnTo>
                    <a:pt x="491" y="32410"/>
                  </a:lnTo>
                  <a:cubicBezTo>
                    <a:pt x="3564" y="32398"/>
                    <a:pt x="4529" y="31496"/>
                    <a:pt x="4593" y="25870"/>
                  </a:cubicBezTo>
                  <a:cubicBezTo>
                    <a:pt x="4606" y="24727"/>
                    <a:pt x="4618" y="23838"/>
                    <a:pt x="4847" y="22949"/>
                  </a:cubicBezTo>
                  <a:cubicBezTo>
                    <a:pt x="5126" y="21451"/>
                    <a:pt x="4656" y="14262"/>
                    <a:pt x="4313" y="12712"/>
                  </a:cubicBezTo>
                  <a:cubicBezTo>
                    <a:pt x="4123" y="12103"/>
                    <a:pt x="4047" y="11519"/>
                    <a:pt x="3983" y="10935"/>
                  </a:cubicBezTo>
                  <a:cubicBezTo>
                    <a:pt x="3742" y="8839"/>
                    <a:pt x="3564" y="8230"/>
                    <a:pt x="1354" y="8039"/>
                  </a:cubicBezTo>
                  <a:lnTo>
                    <a:pt x="0" y="9378"/>
                  </a:lnTo>
                  <a:lnTo>
                    <a:pt x="0" y="478"/>
                  </a:lnTo>
                  <a:lnTo>
                    <a:pt x="20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8" name="Shape 310"/>
            <p:cNvSpPr/>
            <p:nvPr/>
          </p:nvSpPr>
          <p:spPr>
            <a:xfrm>
              <a:off x="942361" y="325579"/>
              <a:ext cx="48075" cy="65849"/>
            </a:xfrm>
            <a:custGeom>
              <a:avLst/>
              <a:gdLst/>
              <a:ahLst/>
              <a:cxnLst/>
              <a:rect l="0" t="0" r="0" b="0"/>
              <a:pathLst>
                <a:path w="48075" h="65849">
                  <a:moveTo>
                    <a:pt x="1524" y="0"/>
                  </a:moveTo>
                  <a:lnTo>
                    <a:pt x="9589" y="191"/>
                  </a:lnTo>
                  <a:lnTo>
                    <a:pt x="8928" y="29235"/>
                  </a:lnTo>
                  <a:cubicBezTo>
                    <a:pt x="8877" y="31064"/>
                    <a:pt x="8484" y="46952"/>
                    <a:pt x="8369" y="48692"/>
                  </a:cubicBezTo>
                  <a:lnTo>
                    <a:pt x="8293" y="49835"/>
                  </a:lnTo>
                  <a:cubicBezTo>
                    <a:pt x="8242" y="50508"/>
                    <a:pt x="8179" y="51168"/>
                    <a:pt x="8166" y="51842"/>
                  </a:cubicBezTo>
                  <a:cubicBezTo>
                    <a:pt x="8141" y="52896"/>
                    <a:pt x="8115" y="53949"/>
                    <a:pt x="8077" y="55004"/>
                  </a:cubicBezTo>
                  <a:cubicBezTo>
                    <a:pt x="8166" y="57226"/>
                    <a:pt x="8687" y="57810"/>
                    <a:pt x="8687" y="57810"/>
                  </a:cubicBezTo>
                  <a:cubicBezTo>
                    <a:pt x="9855" y="58192"/>
                    <a:pt x="14465" y="55728"/>
                    <a:pt x="17082" y="53226"/>
                  </a:cubicBezTo>
                  <a:cubicBezTo>
                    <a:pt x="18771" y="51626"/>
                    <a:pt x="20447" y="50051"/>
                    <a:pt x="22136" y="48464"/>
                  </a:cubicBezTo>
                  <a:cubicBezTo>
                    <a:pt x="25260" y="45517"/>
                    <a:pt x="28220" y="42545"/>
                    <a:pt x="30912" y="39637"/>
                  </a:cubicBezTo>
                  <a:cubicBezTo>
                    <a:pt x="31560" y="38875"/>
                    <a:pt x="32525" y="37694"/>
                    <a:pt x="33363" y="36475"/>
                  </a:cubicBezTo>
                  <a:cubicBezTo>
                    <a:pt x="33807" y="35826"/>
                    <a:pt x="34239" y="35179"/>
                    <a:pt x="34671" y="34544"/>
                  </a:cubicBezTo>
                  <a:lnTo>
                    <a:pt x="35547" y="33236"/>
                  </a:lnTo>
                  <a:cubicBezTo>
                    <a:pt x="35763" y="32906"/>
                    <a:pt x="35979" y="32614"/>
                    <a:pt x="36220" y="32309"/>
                  </a:cubicBezTo>
                  <a:cubicBezTo>
                    <a:pt x="38265" y="27730"/>
                    <a:pt x="40684" y="25060"/>
                    <a:pt x="43094" y="23578"/>
                  </a:cubicBezTo>
                  <a:lnTo>
                    <a:pt x="48075" y="22403"/>
                  </a:lnTo>
                  <a:lnTo>
                    <a:pt x="48075" y="31161"/>
                  </a:lnTo>
                  <a:lnTo>
                    <a:pt x="43574" y="35611"/>
                  </a:lnTo>
                  <a:cubicBezTo>
                    <a:pt x="43383" y="36043"/>
                    <a:pt x="43358" y="36805"/>
                    <a:pt x="43358" y="36805"/>
                  </a:cubicBezTo>
                  <a:cubicBezTo>
                    <a:pt x="43167" y="42114"/>
                    <a:pt x="44133" y="50864"/>
                    <a:pt x="46850" y="53670"/>
                  </a:cubicBezTo>
                  <a:lnTo>
                    <a:pt x="48075" y="54242"/>
                  </a:lnTo>
                  <a:lnTo>
                    <a:pt x="48075" y="62316"/>
                  </a:lnTo>
                  <a:lnTo>
                    <a:pt x="41034" y="59271"/>
                  </a:lnTo>
                  <a:cubicBezTo>
                    <a:pt x="37973" y="56083"/>
                    <a:pt x="36513" y="50838"/>
                    <a:pt x="35839" y="46165"/>
                  </a:cubicBezTo>
                  <a:cubicBezTo>
                    <a:pt x="33236" y="48933"/>
                    <a:pt x="30518" y="51651"/>
                    <a:pt x="27661" y="54343"/>
                  </a:cubicBezTo>
                  <a:cubicBezTo>
                    <a:pt x="25972" y="55918"/>
                    <a:pt x="24308" y="57493"/>
                    <a:pt x="22644" y="59068"/>
                  </a:cubicBezTo>
                  <a:cubicBezTo>
                    <a:pt x="22314" y="59386"/>
                    <a:pt x="15430" y="65849"/>
                    <a:pt x="8852" y="65849"/>
                  </a:cubicBezTo>
                  <a:cubicBezTo>
                    <a:pt x="7734" y="65849"/>
                    <a:pt x="6629" y="65672"/>
                    <a:pt x="5562" y="65227"/>
                  </a:cubicBezTo>
                  <a:cubicBezTo>
                    <a:pt x="3150" y="64250"/>
                    <a:pt x="229" y="61697"/>
                    <a:pt x="13" y="55143"/>
                  </a:cubicBezTo>
                  <a:lnTo>
                    <a:pt x="0" y="55017"/>
                  </a:lnTo>
                  <a:lnTo>
                    <a:pt x="13" y="54876"/>
                  </a:lnTo>
                  <a:cubicBezTo>
                    <a:pt x="51" y="53810"/>
                    <a:pt x="76" y="52718"/>
                    <a:pt x="102" y="51639"/>
                  </a:cubicBezTo>
                  <a:cubicBezTo>
                    <a:pt x="127" y="50826"/>
                    <a:pt x="191" y="50026"/>
                    <a:pt x="241" y="49213"/>
                  </a:cubicBezTo>
                  <a:lnTo>
                    <a:pt x="317" y="48184"/>
                  </a:lnTo>
                  <a:cubicBezTo>
                    <a:pt x="394" y="46978"/>
                    <a:pt x="686" y="36081"/>
                    <a:pt x="864" y="29058"/>
                  </a:cubicBezTo>
                  <a:lnTo>
                    <a:pt x="1524"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9" name="Shape 311"/>
            <p:cNvSpPr/>
            <p:nvPr/>
          </p:nvSpPr>
          <p:spPr>
            <a:xfrm>
              <a:off x="990436" y="347549"/>
              <a:ext cx="13152" cy="40475"/>
            </a:xfrm>
            <a:custGeom>
              <a:avLst/>
              <a:gdLst/>
              <a:ahLst/>
              <a:cxnLst/>
              <a:rect l="0" t="0" r="0" b="0"/>
              <a:pathLst>
                <a:path w="13152" h="40475">
                  <a:moveTo>
                    <a:pt x="1836" y="0"/>
                  </a:moveTo>
                  <a:cubicBezTo>
                    <a:pt x="7741" y="495"/>
                    <a:pt x="11094" y="3874"/>
                    <a:pt x="11805" y="10020"/>
                  </a:cubicBezTo>
                  <a:cubicBezTo>
                    <a:pt x="11818" y="10161"/>
                    <a:pt x="11831" y="10288"/>
                    <a:pt x="11856" y="10402"/>
                  </a:cubicBezTo>
                  <a:cubicBezTo>
                    <a:pt x="12529" y="12891"/>
                    <a:pt x="13152" y="21908"/>
                    <a:pt x="12491" y="24842"/>
                  </a:cubicBezTo>
                  <a:cubicBezTo>
                    <a:pt x="12466" y="25121"/>
                    <a:pt x="12479" y="25515"/>
                    <a:pt x="12466" y="25959"/>
                  </a:cubicBezTo>
                  <a:cubicBezTo>
                    <a:pt x="12364" y="35585"/>
                    <a:pt x="8275" y="40463"/>
                    <a:pt x="312" y="40475"/>
                  </a:cubicBezTo>
                  <a:lnTo>
                    <a:pt x="299" y="40475"/>
                  </a:lnTo>
                  <a:lnTo>
                    <a:pt x="0" y="40346"/>
                  </a:lnTo>
                  <a:lnTo>
                    <a:pt x="0" y="32271"/>
                  </a:lnTo>
                  <a:lnTo>
                    <a:pt x="299" y="32410"/>
                  </a:lnTo>
                  <a:cubicBezTo>
                    <a:pt x="3373" y="32398"/>
                    <a:pt x="4338" y="31497"/>
                    <a:pt x="4401" y="25871"/>
                  </a:cubicBezTo>
                  <a:cubicBezTo>
                    <a:pt x="4414" y="24727"/>
                    <a:pt x="4427" y="23826"/>
                    <a:pt x="4656" y="22949"/>
                  </a:cubicBezTo>
                  <a:cubicBezTo>
                    <a:pt x="4935" y="21451"/>
                    <a:pt x="4465" y="14263"/>
                    <a:pt x="4122" y="12713"/>
                  </a:cubicBezTo>
                  <a:cubicBezTo>
                    <a:pt x="3932" y="12103"/>
                    <a:pt x="3855" y="11519"/>
                    <a:pt x="3792" y="10947"/>
                  </a:cubicBezTo>
                  <a:cubicBezTo>
                    <a:pt x="3551" y="8840"/>
                    <a:pt x="3373" y="8230"/>
                    <a:pt x="1163" y="8040"/>
                  </a:cubicBezTo>
                  <a:lnTo>
                    <a:pt x="0" y="9190"/>
                  </a:lnTo>
                  <a:lnTo>
                    <a:pt x="0" y="433"/>
                  </a:lnTo>
                  <a:lnTo>
                    <a:pt x="183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0" name="Shape 312"/>
            <p:cNvSpPr/>
            <p:nvPr/>
          </p:nvSpPr>
          <p:spPr>
            <a:xfrm>
              <a:off x="716939" y="98304"/>
              <a:ext cx="21901" cy="54849"/>
            </a:xfrm>
            <a:custGeom>
              <a:avLst/>
              <a:gdLst/>
              <a:ahLst/>
              <a:cxnLst/>
              <a:rect l="0" t="0" r="0" b="0"/>
              <a:pathLst>
                <a:path w="21901" h="54849">
                  <a:moveTo>
                    <a:pt x="15621" y="292"/>
                  </a:moveTo>
                  <a:cubicBezTo>
                    <a:pt x="17678" y="0"/>
                    <a:pt x="19698" y="89"/>
                    <a:pt x="21615" y="597"/>
                  </a:cubicBezTo>
                  <a:lnTo>
                    <a:pt x="21901" y="715"/>
                  </a:lnTo>
                  <a:lnTo>
                    <a:pt x="21901" y="9431"/>
                  </a:lnTo>
                  <a:lnTo>
                    <a:pt x="21590" y="9208"/>
                  </a:lnTo>
                  <a:cubicBezTo>
                    <a:pt x="20993" y="8852"/>
                    <a:pt x="20384" y="8611"/>
                    <a:pt x="19584" y="8395"/>
                  </a:cubicBezTo>
                  <a:cubicBezTo>
                    <a:pt x="19050" y="8255"/>
                    <a:pt x="18504" y="8192"/>
                    <a:pt x="17920" y="8192"/>
                  </a:cubicBezTo>
                  <a:cubicBezTo>
                    <a:pt x="17552" y="8192"/>
                    <a:pt x="17171" y="8217"/>
                    <a:pt x="16777" y="8281"/>
                  </a:cubicBezTo>
                  <a:cubicBezTo>
                    <a:pt x="16612" y="8306"/>
                    <a:pt x="16459" y="8331"/>
                    <a:pt x="16294" y="8357"/>
                  </a:cubicBezTo>
                  <a:cubicBezTo>
                    <a:pt x="15049" y="8611"/>
                    <a:pt x="13754" y="9170"/>
                    <a:pt x="12217" y="10097"/>
                  </a:cubicBezTo>
                  <a:cubicBezTo>
                    <a:pt x="11214" y="10719"/>
                    <a:pt x="10351" y="11494"/>
                    <a:pt x="9589" y="12485"/>
                  </a:cubicBezTo>
                  <a:cubicBezTo>
                    <a:pt x="9284" y="12878"/>
                    <a:pt x="8979" y="13475"/>
                    <a:pt x="8725" y="14021"/>
                  </a:cubicBezTo>
                  <a:cubicBezTo>
                    <a:pt x="8458" y="14618"/>
                    <a:pt x="8268" y="15418"/>
                    <a:pt x="8141" y="16066"/>
                  </a:cubicBezTo>
                  <a:cubicBezTo>
                    <a:pt x="8065" y="16472"/>
                    <a:pt x="8065" y="17044"/>
                    <a:pt x="8065" y="17653"/>
                  </a:cubicBezTo>
                  <a:cubicBezTo>
                    <a:pt x="8065" y="18580"/>
                    <a:pt x="8115" y="19330"/>
                    <a:pt x="8204" y="20016"/>
                  </a:cubicBezTo>
                  <a:cubicBezTo>
                    <a:pt x="8331" y="20993"/>
                    <a:pt x="8560" y="22010"/>
                    <a:pt x="8789" y="23051"/>
                  </a:cubicBezTo>
                  <a:lnTo>
                    <a:pt x="9804" y="27636"/>
                  </a:lnTo>
                  <a:cubicBezTo>
                    <a:pt x="10122" y="29046"/>
                    <a:pt x="10579" y="30506"/>
                    <a:pt x="11024" y="31890"/>
                  </a:cubicBezTo>
                  <a:cubicBezTo>
                    <a:pt x="11506" y="33375"/>
                    <a:pt x="12167" y="34913"/>
                    <a:pt x="13030" y="36589"/>
                  </a:cubicBezTo>
                  <a:cubicBezTo>
                    <a:pt x="13716" y="37922"/>
                    <a:pt x="14567" y="39307"/>
                    <a:pt x="15545" y="40729"/>
                  </a:cubicBezTo>
                  <a:cubicBezTo>
                    <a:pt x="16510" y="42101"/>
                    <a:pt x="17729" y="43333"/>
                    <a:pt x="18809" y="44348"/>
                  </a:cubicBezTo>
                  <a:lnTo>
                    <a:pt x="21901" y="46377"/>
                  </a:lnTo>
                  <a:lnTo>
                    <a:pt x="21901" y="54849"/>
                  </a:lnTo>
                  <a:lnTo>
                    <a:pt x="18682" y="53785"/>
                  </a:lnTo>
                  <a:cubicBezTo>
                    <a:pt x="16574" y="52845"/>
                    <a:pt x="14745" y="51626"/>
                    <a:pt x="13234" y="50191"/>
                  </a:cubicBezTo>
                  <a:cubicBezTo>
                    <a:pt x="11951" y="48971"/>
                    <a:pt x="10300" y="47308"/>
                    <a:pt x="8928" y="45327"/>
                  </a:cubicBezTo>
                  <a:cubicBezTo>
                    <a:pt x="7747" y="43624"/>
                    <a:pt x="6719" y="41935"/>
                    <a:pt x="5867" y="40298"/>
                  </a:cubicBezTo>
                  <a:cubicBezTo>
                    <a:pt x="4788" y="38215"/>
                    <a:pt x="3963" y="36271"/>
                    <a:pt x="3353" y="34366"/>
                  </a:cubicBezTo>
                  <a:cubicBezTo>
                    <a:pt x="2845" y="32817"/>
                    <a:pt x="2324" y="31128"/>
                    <a:pt x="1943" y="29388"/>
                  </a:cubicBezTo>
                  <a:lnTo>
                    <a:pt x="915" y="24803"/>
                  </a:lnTo>
                  <a:cubicBezTo>
                    <a:pt x="635" y="23571"/>
                    <a:pt x="381" y="22352"/>
                    <a:pt x="203" y="21069"/>
                  </a:cubicBezTo>
                  <a:cubicBezTo>
                    <a:pt x="76" y="20054"/>
                    <a:pt x="0" y="18974"/>
                    <a:pt x="0" y="17704"/>
                  </a:cubicBezTo>
                  <a:cubicBezTo>
                    <a:pt x="0" y="16701"/>
                    <a:pt x="13" y="15634"/>
                    <a:pt x="229" y="14504"/>
                  </a:cubicBezTo>
                  <a:cubicBezTo>
                    <a:pt x="445" y="13412"/>
                    <a:pt x="775" y="11976"/>
                    <a:pt x="1435" y="10592"/>
                  </a:cubicBezTo>
                  <a:cubicBezTo>
                    <a:pt x="1867" y="9665"/>
                    <a:pt x="2413" y="8573"/>
                    <a:pt x="3188" y="7569"/>
                  </a:cubicBezTo>
                  <a:cubicBezTo>
                    <a:pt x="4547" y="5804"/>
                    <a:pt x="6172" y="4344"/>
                    <a:pt x="8027" y="3213"/>
                  </a:cubicBezTo>
                  <a:cubicBezTo>
                    <a:pt x="10376" y="1778"/>
                    <a:pt x="12497" y="902"/>
                    <a:pt x="14694" y="457"/>
                  </a:cubicBezTo>
                  <a:cubicBezTo>
                    <a:pt x="14999" y="394"/>
                    <a:pt x="15317" y="330"/>
                    <a:pt x="15621" y="29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1" name="Shape 313"/>
            <p:cNvSpPr/>
            <p:nvPr/>
          </p:nvSpPr>
          <p:spPr>
            <a:xfrm>
              <a:off x="738840" y="99019"/>
              <a:ext cx="148063" cy="138592"/>
            </a:xfrm>
            <a:custGeom>
              <a:avLst/>
              <a:gdLst/>
              <a:ahLst/>
              <a:cxnLst/>
              <a:rect l="0" t="0" r="0" b="0"/>
              <a:pathLst>
                <a:path w="148063" h="138592">
                  <a:moveTo>
                    <a:pt x="0" y="0"/>
                  </a:moveTo>
                  <a:lnTo>
                    <a:pt x="3816" y="1571"/>
                  </a:lnTo>
                  <a:cubicBezTo>
                    <a:pt x="4832" y="2168"/>
                    <a:pt x="5696" y="2804"/>
                    <a:pt x="6471" y="3489"/>
                  </a:cubicBezTo>
                  <a:cubicBezTo>
                    <a:pt x="7994" y="4861"/>
                    <a:pt x="9379" y="6436"/>
                    <a:pt x="10611" y="8163"/>
                  </a:cubicBezTo>
                  <a:cubicBezTo>
                    <a:pt x="12732" y="11147"/>
                    <a:pt x="14408" y="14183"/>
                    <a:pt x="15577" y="17167"/>
                  </a:cubicBezTo>
                  <a:lnTo>
                    <a:pt x="15678" y="17446"/>
                  </a:lnTo>
                  <a:cubicBezTo>
                    <a:pt x="16173" y="18704"/>
                    <a:pt x="16669" y="19961"/>
                    <a:pt x="17101" y="21244"/>
                  </a:cubicBezTo>
                  <a:lnTo>
                    <a:pt x="17799" y="23340"/>
                  </a:lnTo>
                  <a:cubicBezTo>
                    <a:pt x="18002" y="23923"/>
                    <a:pt x="18167" y="24558"/>
                    <a:pt x="18320" y="25181"/>
                  </a:cubicBezTo>
                  <a:lnTo>
                    <a:pt x="18472" y="25803"/>
                  </a:lnTo>
                  <a:cubicBezTo>
                    <a:pt x="18840" y="27175"/>
                    <a:pt x="19171" y="28521"/>
                    <a:pt x="19488" y="29893"/>
                  </a:cubicBezTo>
                  <a:cubicBezTo>
                    <a:pt x="20034" y="32394"/>
                    <a:pt x="20542" y="34986"/>
                    <a:pt x="21012" y="37588"/>
                  </a:cubicBezTo>
                  <a:lnTo>
                    <a:pt x="21190" y="38605"/>
                  </a:lnTo>
                  <a:cubicBezTo>
                    <a:pt x="21368" y="39633"/>
                    <a:pt x="21546" y="40662"/>
                    <a:pt x="21711" y="41704"/>
                  </a:cubicBezTo>
                  <a:cubicBezTo>
                    <a:pt x="21863" y="42694"/>
                    <a:pt x="22028" y="46428"/>
                    <a:pt x="21723" y="47927"/>
                  </a:cubicBezTo>
                  <a:lnTo>
                    <a:pt x="21533" y="48841"/>
                  </a:lnTo>
                  <a:cubicBezTo>
                    <a:pt x="22396" y="51495"/>
                    <a:pt x="23311" y="54022"/>
                    <a:pt x="24111" y="56182"/>
                  </a:cubicBezTo>
                  <a:cubicBezTo>
                    <a:pt x="24797" y="58036"/>
                    <a:pt x="25521" y="59877"/>
                    <a:pt x="26245" y="61719"/>
                  </a:cubicBezTo>
                  <a:lnTo>
                    <a:pt x="27006" y="63688"/>
                  </a:lnTo>
                  <a:cubicBezTo>
                    <a:pt x="27387" y="64653"/>
                    <a:pt x="27781" y="65643"/>
                    <a:pt x="28175" y="66621"/>
                  </a:cubicBezTo>
                  <a:cubicBezTo>
                    <a:pt x="28365" y="67078"/>
                    <a:pt x="28543" y="67548"/>
                    <a:pt x="28734" y="68018"/>
                  </a:cubicBezTo>
                  <a:cubicBezTo>
                    <a:pt x="29051" y="68843"/>
                    <a:pt x="29369" y="69669"/>
                    <a:pt x="29737" y="70469"/>
                  </a:cubicBezTo>
                  <a:lnTo>
                    <a:pt x="32722" y="77098"/>
                  </a:lnTo>
                  <a:cubicBezTo>
                    <a:pt x="32785" y="77226"/>
                    <a:pt x="32823" y="77353"/>
                    <a:pt x="32887" y="77480"/>
                  </a:cubicBezTo>
                  <a:lnTo>
                    <a:pt x="33674" y="78915"/>
                  </a:lnTo>
                  <a:cubicBezTo>
                    <a:pt x="34677" y="80781"/>
                    <a:pt x="36226" y="83639"/>
                    <a:pt x="36735" y="84515"/>
                  </a:cubicBezTo>
                  <a:cubicBezTo>
                    <a:pt x="38678" y="87678"/>
                    <a:pt x="40748" y="90675"/>
                    <a:pt x="42881" y="93380"/>
                  </a:cubicBezTo>
                  <a:cubicBezTo>
                    <a:pt x="44875" y="95920"/>
                    <a:pt x="47149" y="98434"/>
                    <a:pt x="49625" y="100847"/>
                  </a:cubicBezTo>
                  <a:cubicBezTo>
                    <a:pt x="52546" y="103642"/>
                    <a:pt x="55124" y="105826"/>
                    <a:pt x="57702" y="107706"/>
                  </a:cubicBezTo>
                  <a:cubicBezTo>
                    <a:pt x="60408" y="109674"/>
                    <a:pt x="63341" y="111554"/>
                    <a:pt x="66656" y="113446"/>
                  </a:cubicBezTo>
                  <a:cubicBezTo>
                    <a:pt x="71291" y="116036"/>
                    <a:pt x="76155" y="118361"/>
                    <a:pt x="81083" y="120329"/>
                  </a:cubicBezTo>
                  <a:cubicBezTo>
                    <a:pt x="86417" y="122438"/>
                    <a:pt x="91268" y="124076"/>
                    <a:pt x="95917" y="125308"/>
                  </a:cubicBezTo>
                  <a:cubicBezTo>
                    <a:pt x="102330" y="126933"/>
                    <a:pt x="109391" y="128203"/>
                    <a:pt x="117443" y="129181"/>
                  </a:cubicBezTo>
                  <a:cubicBezTo>
                    <a:pt x="121367" y="129651"/>
                    <a:pt x="125241" y="130007"/>
                    <a:pt x="128949" y="130248"/>
                  </a:cubicBezTo>
                  <a:cubicBezTo>
                    <a:pt x="132150" y="130451"/>
                    <a:pt x="135566" y="130540"/>
                    <a:pt x="139325" y="130528"/>
                  </a:cubicBezTo>
                  <a:cubicBezTo>
                    <a:pt x="141078" y="130439"/>
                    <a:pt x="143021" y="130349"/>
                    <a:pt x="144964" y="130261"/>
                  </a:cubicBezTo>
                  <a:lnTo>
                    <a:pt x="147707" y="130146"/>
                  </a:lnTo>
                  <a:lnTo>
                    <a:pt x="148063" y="138211"/>
                  </a:lnTo>
                  <a:lnTo>
                    <a:pt x="145320" y="138325"/>
                  </a:lnTo>
                  <a:cubicBezTo>
                    <a:pt x="143389" y="138414"/>
                    <a:pt x="141459" y="138490"/>
                    <a:pt x="139528" y="138579"/>
                  </a:cubicBezTo>
                  <a:cubicBezTo>
                    <a:pt x="139173" y="138592"/>
                    <a:pt x="138817" y="138592"/>
                    <a:pt x="138462" y="138592"/>
                  </a:cubicBezTo>
                  <a:cubicBezTo>
                    <a:pt x="134779" y="138592"/>
                    <a:pt x="131528" y="138490"/>
                    <a:pt x="128441" y="138300"/>
                  </a:cubicBezTo>
                  <a:cubicBezTo>
                    <a:pt x="124568" y="138046"/>
                    <a:pt x="120542" y="137678"/>
                    <a:pt x="116465" y="137182"/>
                  </a:cubicBezTo>
                  <a:cubicBezTo>
                    <a:pt x="108071" y="136166"/>
                    <a:pt x="100692" y="134833"/>
                    <a:pt x="93897" y="133106"/>
                  </a:cubicBezTo>
                  <a:cubicBezTo>
                    <a:pt x="88893" y="131785"/>
                    <a:pt x="83738" y="130057"/>
                    <a:pt x="78099" y="127822"/>
                  </a:cubicBezTo>
                  <a:cubicBezTo>
                    <a:pt x="72841" y="125714"/>
                    <a:pt x="67659" y="123251"/>
                    <a:pt x="62681" y="120469"/>
                  </a:cubicBezTo>
                  <a:cubicBezTo>
                    <a:pt x="59087" y="118399"/>
                    <a:pt x="55912" y="116367"/>
                    <a:pt x="52953" y="114221"/>
                  </a:cubicBezTo>
                  <a:cubicBezTo>
                    <a:pt x="50121" y="112163"/>
                    <a:pt x="47199" y="109686"/>
                    <a:pt x="44024" y="106652"/>
                  </a:cubicBezTo>
                  <a:cubicBezTo>
                    <a:pt x="41268" y="103959"/>
                    <a:pt x="38767" y="101191"/>
                    <a:pt x="36544" y="98371"/>
                  </a:cubicBezTo>
                  <a:cubicBezTo>
                    <a:pt x="34220" y="95424"/>
                    <a:pt x="31959" y="92161"/>
                    <a:pt x="29826" y="88668"/>
                  </a:cubicBezTo>
                  <a:cubicBezTo>
                    <a:pt x="29254" y="87703"/>
                    <a:pt x="27629" y="84706"/>
                    <a:pt x="26575" y="82750"/>
                  </a:cubicBezTo>
                  <a:lnTo>
                    <a:pt x="25800" y="81328"/>
                  </a:lnTo>
                  <a:cubicBezTo>
                    <a:pt x="25609" y="80959"/>
                    <a:pt x="25444" y="80604"/>
                    <a:pt x="25292" y="80235"/>
                  </a:cubicBezTo>
                  <a:lnTo>
                    <a:pt x="22384" y="73796"/>
                  </a:lnTo>
                  <a:cubicBezTo>
                    <a:pt x="21965" y="72869"/>
                    <a:pt x="21584" y="71904"/>
                    <a:pt x="21215" y="70939"/>
                  </a:cubicBezTo>
                  <a:lnTo>
                    <a:pt x="20707" y="69644"/>
                  </a:lnTo>
                  <a:cubicBezTo>
                    <a:pt x="20301" y="68640"/>
                    <a:pt x="19895" y="67625"/>
                    <a:pt x="19488" y="66621"/>
                  </a:cubicBezTo>
                  <a:lnTo>
                    <a:pt x="18726" y="64640"/>
                  </a:lnTo>
                  <a:cubicBezTo>
                    <a:pt x="17990" y="62761"/>
                    <a:pt x="17253" y="60881"/>
                    <a:pt x="16554" y="58989"/>
                  </a:cubicBezTo>
                  <a:cubicBezTo>
                    <a:pt x="16021" y="57553"/>
                    <a:pt x="15424" y="55940"/>
                    <a:pt x="14840" y="54251"/>
                  </a:cubicBezTo>
                  <a:cubicBezTo>
                    <a:pt x="12846" y="54315"/>
                    <a:pt x="10027" y="54404"/>
                    <a:pt x="9341" y="54404"/>
                  </a:cubicBezTo>
                  <a:lnTo>
                    <a:pt x="7994" y="54480"/>
                  </a:lnTo>
                  <a:cubicBezTo>
                    <a:pt x="6623" y="54543"/>
                    <a:pt x="5251" y="54619"/>
                    <a:pt x="3880" y="54632"/>
                  </a:cubicBezTo>
                  <a:cubicBezTo>
                    <a:pt x="2686" y="54619"/>
                    <a:pt x="1403" y="54480"/>
                    <a:pt x="44" y="54149"/>
                  </a:cubicBezTo>
                  <a:lnTo>
                    <a:pt x="0" y="54135"/>
                  </a:lnTo>
                  <a:lnTo>
                    <a:pt x="0" y="45662"/>
                  </a:lnTo>
                  <a:lnTo>
                    <a:pt x="83" y="45717"/>
                  </a:lnTo>
                  <a:cubicBezTo>
                    <a:pt x="667" y="45971"/>
                    <a:pt x="1378" y="46162"/>
                    <a:pt x="2000" y="46314"/>
                  </a:cubicBezTo>
                  <a:cubicBezTo>
                    <a:pt x="2699" y="46492"/>
                    <a:pt x="3258" y="46542"/>
                    <a:pt x="3816" y="46568"/>
                  </a:cubicBezTo>
                  <a:cubicBezTo>
                    <a:pt x="5061" y="46555"/>
                    <a:pt x="6318" y="46492"/>
                    <a:pt x="7563" y="46415"/>
                  </a:cubicBezTo>
                  <a:lnTo>
                    <a:pt x="9150" y="46339"/>
                  </a:lnTo>
                  <a:cubicBezTo>
                    <a:pt x="9811" y="46339"/>
                    <a:pt x="11995" y="46276"/>
                    <a:pt x="13824" y="46212"/>
                  </a:cubicBezTo>
                  <a:cubicBezTo>
                    <a:pt x="13862" y="45552"/>
                    <a:pt x="13811" y="43482"/>
                    <a:pt x="13735" y="42910"/>
                  </a:cubicBezTo>
                  <a:cubicBezTo>
                    <a:pt x="13583" y="41945"/>
                    <a:pt x="13417" y="40967"/>
                    <a:pt x="13240" y="40001"/>
                  </a:cubicBezTo>
                  <a:lnTo>
                    <a:pt x="13062" y="38986"/>
                  </a:lnTo>
                  <a:cubicBezTo>
                    <a:pt x="12630" y="36496"/>
                    <a:pt x="12135" y="34020"/>
                    <a:pt x="11614" y="31645"/>
                  </a:cubicBezTo>
                  <a:cubicBezTo>
                    <a:pt x="11335" y="30388"/>
                    <a:pt x="11017" y="29143"/>
                    <a:pt x="10687" y="27898"/>
                  </a:cubicBezTo>
                  <a:lnTo>
                    <a:pt x="10497" y="27150"/>
                  </a:lnTo>
                  <a:cubicBezTo>
                    <a:pt x="10395" y="26730"/>
                    <a:pt x="10293" y="26311"/>
                    <a:pt x="10154" y="25905"/>
                  </a:cubicBezTo>
                  <a:lnTo>
                    <a:pt x="9442" y="23796"/>
                  </a:lnTo>
                  <a:cubicBezTo>
                    <a:pt x="9061" y="22641"/>
                    <a:pt x="8617" y="21524"/>
                    <a:pt x="8172" y="20393"/>
                  </a:cubicBezTo>
                  <a:lnTo>
                    <a:pt x="8071" y="20114"/>
                  </a:lnTo>
                  <a:cubicBezTo>
                    <a:pt x="7131" y="17739"/>
                    <a:pt x="5785" y="15287"/>
                    <a:pt x="4032" y="12836"/>
                  </a:cubicBezTo>
                  <a:cubicBezTo>
                    <a:pt x="3143" y="11579"/>
                    <a:pt x="2153" y="10449"/>
                    <a:pt x="1086" y="9496"/>
                  </a:cubicBezTo>
                  <a:lnTo>
                    <a:pt x="0" y="8717"/>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2" name="Shape 314"/>
            <p:cNvSpPr/>
            <p:nvPr/>
          </p:nvSpPr>
          <p:spPr>
            <a:xfrm>
              <a:off x="973470" y="24122"/>
              <a:ext cx="86240" cy="197256"/>
            </a:xfrm>
            <a:custGeom>
              <a:avLst/>
              <a:gdLst/>
              <a:ahLst/>
              <a:cxnLst/>
              <a:rect l="0" t="0" r="0" b="0"/>
              <a:pathLst>
                <a:path w="86240" h="197256">
                  <a:moveTo>
                    <a:pt x="86240" y="0"/>
                  </a:moveTo>
                  <a:lnTo>
                    <a:pt x="86240" y="7776"/>
                  </a:lnTo>
                  <a:lnTo>
                    <a:pt x="80835" y="8408"/>
                  </a:lnTo>
                  <a:cubicBezTo>
                    <a:pt x="79896" y="8852"/>
                    <a:pt x="79020" y="9551"/>
                    <a:pt x="78232" y="10465"/>
                  </a:cubicBezTo>
                  <a:cubicBezTo>
                    <a:pt x="77343" y="11507"/>
                    <a:pt x="76670" y="12903"/>
                    <a:pt x="76226" y="13856"/>
                  </a:cubicBezTo>
                  <a:cubicBezTo>
                    <a:pt x="75006" y="16574"/>
                    <a:pt x="74435" y="19749"/>
                    <a:pt x="74003" y="22772"/>
                  </a:cubicBezTo>
                  <a:cubicBezTo>
                    <a:pt x="73749" y="24499"/>
                    <a:pt x="73609" y="26289"/>
                    <a:pt x="73470" y="28030"/>
                  </a:cubicBezTo>
                  <a:cubicBezTo>
                    <a:pt x="73330" y="29782"/>
                    <a:pt x="73203" y="31522"/>
                    <a:pt x="73152" y="33287"/>
                  </a:cubicBezTo>
                  <a:cubicBezTo>
                    <a:pt x="73038" y="37122"/>
                    <a:pt x="73292" y="40183"/>
                    <a:pt x="73952" y="42914"/>
                  </a:cubicBezTo>
                  <a:cubicBezTo>
                    <a:pt x="74295" y="44311"/>
                    <a:pt x="74701" y="45453"/>
                    <a:pt x="75260" y="46495"/>
                  </a:cubicBezTo>
                  <a:cubicBezTo>
                    <a:pt x="75667" y="47245"/>
                    <a:pt x="75971" y="47739"/>
                    <a:pt x="76302" y="48172"/>
                  </a:cubicBezTo>
                  <a:cubicBezTo>
                    <a:pt x="76378" y="48260"/>
                    <a:pt x="76454" y="48362"/>
                    <a:pt x="76530" y="48451"/>
                  </a:cubicBezTo>
                  <a:cubicBezTo>
                    <a:pt x="79235" y="48717"/>
                    <a:pt x="82029" y="48959"/>
                    <a:pt x="83248" y="49010"/>
                  </a:cubicBezTo>
                  <a:cubicBezTo>
                    <a:pt x="84023" y="48654"/>
                    <a:pt x="84824" y="48248"/>
                    <a:pt x="85598" y="47842"/>
                  </a:cubicBezTo>
                  <a:lnTo>
                    <a:pt x="86240" y="47491"/>
                  </a:lnTo>
                  <a:lnTo>
                    <a:pt x="86240" y="56478"/>
                  </a:lnTo>
                  <a:lnTo>
                    <a:pt x="85712" y="56731"/>
                  </a:lnTo>
                  <a:cubicBezTo>
                    <a:pt x="84836" y="57100"/>
                    <a:pt x="84341" y="57303"/>
                    <a:pt x="77635" y="56667"/>
                  </a:cubicBezTo>
                  <a:lnTo>
                    <a:pt x="77572" y="57023"/>
                  </a:lnTo>
                  <a:cubicBezTo>
                    <a:pt x="77330" y="58268"/>
                    <a:pt x="77114" y="59525"/>
                    <a:pt x="76898" y="60783"/>
                  </a:cubicBezTo>
                  <a:lnTo>
                    <a:pt x="76645" y="62281"/>
                  </a:lnTo>
                  <a:cubicBezTo>
                    <a:pt x="76302" y="64313"/>
                    <a:pt x="75959" y="66333"/>
                    <a:pt x="75603" y="68352"/>
                  </a:cubicBezTo>
                  <a:cubicBezTo>
                    <a:pt x="74575" y="74130"/>
                    <a:pt x="73470" y="79413"/>
                    <a:pt x="72237" y="84480"/>
                  </a:cubicBezTo>
                  <a:cubicBezTo>
                    <a:pt x="71323" y="88252"/>
                    <a:pt x="70180" y="91948"/>
                    <a:pt x="69075" y="95517"/>
                  </a:cubicBezTo>
                  <a:lnTo>
                    <a:pt x="68618" y="97003"/>
                  </a:lnTo>
                  <a:cubicBezTo>
                    <a:pt x="66916" y="102020"/>
                    <a:pt x="65253" y="106934"/>
                    <a:pt x="63602" y="111849"/>
                  </a:cubicBezTo>
                  <a:lnTo>
                    <a:pt x="60732" y="120320"/>
                  </a:lnTo>
                  <a:cubicBezTo>
                    <a:pt x="60503" y="120993"/>
                    <a:pt x="60236" y="121679"/>
                    <a:pt x="59970" y="122352"/>
                  </a:cubicBezTo>
                  <a:lnTo>
                    <a:pt x="57709" y="128144"/>
                  </a:lnTo>
                  <a:cubicBezTo>
                    <a:pt x="57417" y="128892"/>
                    <a:pt x="57086" y="129642"/>
                    <a:pt x="56756" y="130404"/>
                  </a:cubicBezTo>
                  <a:lnTo>
                    <a:pt x="54483" y="135497"/>
                  </a:lnTo>
                  <a:cubicBezTo>
                    <a:pt x="53746" y="137148"/>
                    <a:pt x="52972" y="138786"/>
                    <a:pt x="52184" y="140424"/>
                  </a:cubicBezTo>
                  <a:cubicBezTo>
                    <a:pt x="50355" y="144158"/>
                    <a:pt x="48362" y="147739"/>
                    <a:pt x="46253" y="151079"/>
                  </a:cubicBezTo>
                  <a:cubicBezTo>
                    <a:pt x="44780" y="153340"/>
                    <a:pt x="43269" y="155524"/>
                    <a:pt x="41758" y="157696"/>
                  </a:cubicBezTo>
                  <a:lnTo>
                    <a:pt x="40487" y="159512"/>
                  </a:lnTo>
                  <a:cubicBezTo>
                    <a:pt x="40031" y="160173"/>
                    <a:pt x="39548" y="160795"/>
                    <a:pt x="39065" y="161418"/>
                  </a:cubicBezTo>
                  <a:lnTo>
                    <a:pt x="35458" y="166040"/>
                  </a:lnTo>
                  <a:cubicBezTo>
                    <a:pt x="34176" y="167691"/>
                    <a:pt x="32855" y="169317"/>
                    <a:pt x="31534" y="170929"/>
                  </a:cubicBezTo>
                  <a:lnTo>
                    <a:pt x="30607" y="172060"/>
                  </a:lnTo>
                  <a:cubicBezTo>
                    <a:pt x="28931" y="174118"/>
                    <a:pt x="27203" y="176111"/>
                    <a:pt x="25476" y="178105"/>
                  </a:cubicBezTo>
                  <a:lnTo>
                    <a:pt x="23559" y="180315"/>
                  </a:lnTo>
                  <a:cubicBezTo>
                    <a:pt x="23216" y="180721"/>
                    <a:pt x="22835" y="181090"/>
                    <a:pt x="22466" y="181445"/>
                  </a:cubicBezTo>
                  <a:lnTo>
                    <a:pt x="22136" y="181763"/>
                  </a:lnTo>
                  <a:cubicBezTo>
                    <a:pt x="20638" y="183287"/>
                    <a:pt x="19126" y="184823"/>
                    <a:pt x="17602" y="186347"/>
                  </a:cubicBezTo>
                  <a:lnTo>
                    <a:pt x="17450" y="186487"/>
                  </a:lnTo>
                  <a:lnTo>
                    <a:pt x="11240" y="192088"/>
                  </a:lnTo>
                  <a:cubicBezTo>
                    <a:pt x="9131" y="193993"/>
                    <a:pt x="6871" y="195809"/>
                    <a:pt x="5042" y="197256"/>
                  </a:cubicBezTo>
                  <a:lnTo>
                    <a:pt x="0" y="190958"/>
                  </a:lnTo>
                  <a:cubicBezTo>
                    <a:pt x="2222" y="189192"/>
                    <a:pt x="4051" y="187707"/>
                    <a:pt x="5842" y="186106"/>
                  </a:cubicBezTo>
                  <a:lnTo>
                    <a:pt x="11963" y="180582"/>
                  </a:lnTo>
                  <a:cubicBezTo>
                    <a:pt x="13449" y="179083"/>
                    <a:pt x="14935" y="177585"/>
                    <a:pt x="16408" y="176086"/>
                  </a:cubicBezTo>
                  <a:lnTo>
                    <a:pt x="16853" y="175654"/>
                  </a:lnTo>
                  <a:cubicBezTo>
                    <a:pt x="17069" y="175451"/>
                    <a:pt x="17285" y="175248"/>
                    <a:pt x="17475" y="175031"/>
                  </a:cubicBezTo>
                  <a:lnTo>
                    <a:pt x="19380" y="172809"/>
                  </a:lnTo>
                  <a:cubicBezTo>
                    <a:pt x="21069" y="170879"/>
                    <a:pt x="22733" y="168936"/>
                    <a:pt x="24359" y="166954"/>
                  </a:cubicBezTo>
                  <a:lnTo>
                    <a:pt x="25286" y="165824"/>
                  </a:lnTo>
                  <a:cubicBezTo>
                    <a:pt x="26569" y="164249"/>
                    <a:pt x="27851" y="162687"/>
                    <a:pt x="29096" y="161087"/>
                  </a:cubicBezTo>
                  <a:lnTo>
                    <a:pt x="32715" y="156439"/>
                  </a:lnTo>
                  <a:cubicBezTo>
                    <a:pt x="33109" y="155943"/>
                    <a:pt x="33503" y="155436"/>
                    <a:pt x="33871" y="154915"/>
                  </a:cubicBezTo>
                  <a:lnTo>
                    <a:pt x="35128" y="153099"/>
                  </a:lnTo>
                  <a:cubicBezTo>
                    <a:pt x="36601" y="150990"/>
                    <a:pt x="38062" y="148883"/>
                    <a:pt x="39459" y="146723"/>
                  </a:cubicBezTo>
                  <a:cubicBezTo>
                    <a:pt x="41415" y="143637"/>
                    <a:pt x="43218" y="140412"/>
                    <a:pt x="44920" y="136893"/>
                  </a:cubicBezTo>
                  <a:cubicBezTo>
                    <a:pt x="45682" y="135344"/>
                    <a:pt x="46418" y="133782"/>
                    <a:pt x="47117" y="132207"/>
                  </a:cubicBezTo>
                  <a:lnTo>
                    <a:pt x="49390" y="127114"/>
                  </a:lnTo>
                  <a:cubicBezTo>
                    <a:pt x="49670" y="126493"/>
                    <a:pt x="49949" y="125870"/>
                    <a:pt x="50190" y="125222"/>
                  </a:cubicBezTo>
                  <a:lnTo>
                    <a:pt x="52489" y="119342"/>
                  </a:lnTo>
                  <a:cubicBezTo>
                    <a:pt x="52692" y="118822"/>
                    <a:pt x="52908" y="118288"/>
                    <a:pt x="53086" y="117742"/>
                  </a:cubicBezTo>
                  <a:lnTo>
                    <a:pt x="55956" y="109271"/>
                  </a:lnTo>
                  <a:cubicBezTo>
                    <a:pt x="57607" y="104356"/>
                    <a:pt x="59271" y="99428"/>
                    <a:pt x="60947" y="94514"/>
                  </a:cubicBezTo>
                  <a:lnTo>
                    <a:pt x="61366" y="93142"/>
                  </a:lnTo>
                  <a:cubicBezTo>
                    <a:pt x="62433" y="89675"/>
                    <a:pt x="63551" y="86107"/>
                    <a:pt x="64402" y="82576"/>
                  </a:cubicBezTo>
                  <a:cubicBezTo>
                    <a:pt x="65596" y="77674"/>
                    <a:pt x="66662" y="72556"/>
                    <a:pt x="67653" y="66942"/>
                  </a:cubicBezTo>
                  <a:cubicBezTo>
                    <a:pt x="68009" y="64948"/>
                    <a:pt x="68351" y="62941"/>
                    <a:pt x="68694" y="60935"/>
                  </a:cubicBezTo>
                  <a:lnTo>
                    <a:pt x="68949" y="59436"/>
                  </a:lnTo>
                  <a:cubicBezTo>
                    <a:pt x="69177" y="58115"/>
                    <a:pt x="69393" y="56808"/>
                    <a:pt x="69647" y="55499"/>
                  </a:cubicBezTo>
                  <a:lnTo>
                    <a:pt x="70079" y="53302"/>
                  </a:lnTo>
                  <a:cubicBezTo>
                    <a:pt x="70028" y="53239"/>
                    <a:pt x="69977" y="53175"/>
                    <a:pt x="69926" y="53112"/>
                  </a:cubicBezTo>
                  <a:cubicBezTo>
                    <a:pt x="69139" y="52083"/>
                    <a:pt x="68567" y="51067"/>
                    <a:pt x="68148" y="50293"/>
                  </a:cubicBezTo>
                  <a:cubicBezTo>
                    <a:pt x="67272" y="48667"/>
                    <a:pt x="66611" y="46863"/>
                    <a:pt x="66116" y="44806"/>
                  </a:cubicBezTo>
                  <a:cubicBezTo>
                    <a:pt x="65291" y="41351"/>
                    <a:pt x="64960" y="37617"/>
                    <a:pt x="65088" y="33046"/>
                  </a:cubicBezTo>
                  <a:cubicBezTo>
                    <a:pt x="65151" y="31064"/>
                    <a:pt x="65291" y="29147"/>
                    <a:pt x="65431" y="27382"/>
                  </a:cubicBezTo>
                  <a:cubicBezTo>
                    <a:pt x="65583" y="25514"/>
                    <a:pt x="65735" y="23597"/>
                    <a:pt x="66015" y="21641"/>
                  </a:cubicBezTo>
                  <a:cubicBezTo>
                    <a:pt x="66535" y="18022"/>
                    <a:pt x="67234" y="14161"/>
                    <a:pt x="68885" y="10528"/>
                  </a:cubicBezTo>
                  <a:cubicBezTo>
                    <a:pt x="69520" y="9119"/>
                    <a:pt x="70548" y="7036"/>
                    <a:pt x="72098" y="5220"/>
                  </a:cubicBezTo>
                  <a:cubicBezTo>
                    <a:pt x="73635" y="3430"/>
                    <a:pt x="75412" y="2045"/>
                    <a:pt x="77381" y="1118"/>
                  </a:cubicBezTo>
                  <a:lnTo>
                    <a:pt x="8624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3" name="Shape 315"/>
            <p:cNvSpPr/>
            <p:nvPr/>
          </p:nvSpPr>
          <p:spPr>
            <a:xfrm>
              <a:off x="1059710" y="23894"/>
              <a:ext cx="21190" cy="56706"/>
            </a:xfrm>
            <a:custGeom>
              <a:avLst/>
              <a:gdLst/>
              <a:ahLst/>
              <a:cxnLst/>
              <a:rect l="0" t="0" r="0" b="0"/>
              <a:pathLst>
                <a:path w="21190" h="56706">
                  <a:moveTo>
                    <a:pt x="1810" y="0"/>
                  </a:moveTo>
                  <a:cubicBezTo>
                    <a:pt x="2673" y="153"/>
                    <a:pt x="3537" y="356"/>
                    <a:pt x="4362" y="610"/>
                  </a:cubicBezTo>
                  <a:cubicBezTo>
                    <a:pt x="8604" y="1880"/>
                    <a:pt x="12274" y="4217"/>
                    <a:pt x="14967" y="7353"/>
                  </a:cubicBezTo>
                  <a:cubicBezTo>
                    <a:pt x="16554" y="9195"/>
                    <a:pt x="17786" y="11150"/>
                    <a:pt x="18612" y="13183"/>
                  </a:cubicBezTo>
                  <a:cubicBezTo>
                    <a:pt x="19361" y="15024"/>
                    <a:pt x="19958" y="16980"/>
                    <a:pt x="20427" y="19139"/>
                  </a:cubicBezTo>
                  <a:cubicBezTo>
                    <a:pt x="20898" y="21349"/>
                    <a:pt x="21151" y="23571"/>
                    <a:pt x="21177" y="25718"/>
                  </a:cubicBezTo>
                  <a:cubicBezTo>
                    <a:pt x="21190" y="26924"/>
                    <a:pt x="21151" y="28143"/>
                    <a:pt x="21088" y="29350"/>
                  </a:cubicBezTo>
                  <a:cubicBezTo>
                    <a:pt x="21012" y="30861"/>
                    <a:pt x="20923" y="32334"/>
                    <a:pt x="20732" y="33845"/>
                  </a:cubicBezTo>
                  <a:cubicBezTo>
                    <a:pt x="20110" y="38697"/>
                    <a:pt x="18243" y="43028"/>
                    <a:pt x="15322" y="46368"/>
                  </a:cubicBezTo>
                  <a:cubicBezTo>
                    <a:pt x="13862" y="48031"/>
                    <a:pt x="12211" y="49543"/>
                    <a:pt x="10408" y="50889"/>
                  </a:cubicBezTo>
                  <a:cubicBezTo>
                    <a:pt x="9277" y="51727"/>
                    <a:pt x="8121" y="52425"/>
                    <a:pt x="7131" y="53010"/>
                  </a:cubicBezTo>
                  <a:cubicBezTo>
                    <a:pt x="5886" y="53746"/>
                    <a:pt x="4540" y="54483"/>
                    <a:pt x="3041" y="55245"/>
                  </a:cubicBezTo>
                  <a:lnTo>
                    <a:pt x="0" y="56706"/>
                  </a:lnTo>
                  <a:lnTo>
                    <a:pt x="0" y="47719"/>
                  </a:lnTo>
                  <a:lnTo>
                    <a:pt x="3028" y="46063"/>
                  </a:lnTo>
                  <a:cubicBezTo>
                    <a:pt x="3880" y="45568"/>
                    <a:pt x="4794" y="45009"/>
                    <a:pt x="5607" y="44412"/>
                  </a:cubicBezTo>
                  <a:cubicBezTo>
                    <a:pt x="6927" y="43434"/>
                    <a:pt x="8185" y="42266"/>
                    <a:pt x="9252" y="41060"/>
                  </a:cubicBezTo>
                  <a:cubicBezTo>
                    <a:pt x="11106" y="38926"/>
                    <a:pt x="12312" y="36081"/>
                    <a:pt x="12731" y="32830"/>
                  </a:cubicBezTo>
                  <a:cubicBezTo>
                    <a:pt x="12884" y="31585"/>
                    <a:pt x="12960" y="30277"/>
                    <a:pt x="13036" y="28931"/>
                  </a:cubicBezTo>
                  <a:cubicBezTo>
                    <a:pt x="13087" y="27889"/>
                    <a:pt x="13125" y="26836"/>
                    <a:pt x="13112" y="25794"/>
                  </a:cubicBezTo>
                  <a:cubicBezTo>
                    <a:pt x="13100" y="24181"/>
                    <a:pt x="12909" y="22530"/>
                    <a:pt x="12541" y="20854"/>
                  </a:cubicBezTo>
                  <a:cubicBezTo>
                    <a:pt x="12173" y="19152"/>
                    <a:pt x="11716" y="17628"/>
                    <a:pt x="11144" y="16218"/>
                  </a:cubicBezTo>
                  <a:cubicBezTo>
                    <a:pt x="10649" y="15011"/>
                    <a:pt x="9874" y="13792"/>
                    <a:pt x="8858" y="12611"/>
                  </a:cubicBezTo>
                  <a:cubicBezTo>
                    <a:pt x="7169" y="10643"/>
                    <a:pt x="4794" y="9157"/>
                    <a:pt x="2025" y="8319"/>
                  </a:cubicBezTo>
                  <a:cubicBezTo>
                    <a:pt x="1505" y="8166"/>
                    <a:pt x="984" y="8039"/>
                    <a:pt x="463" y="7951"/>
                  </a:cubicBezTo>
                  <a:lnTo>
                    <a:pt x="0" y="8005"/>
                  </a:lnTo>
                  <a:lnTo>
                    <a:pt x="0" y="228"/>
                  </a:lnTo>
                  <a:lnTo>
                    <a:pt x="181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4" name="Shape 316"/>
            <p:cNvSpPr/>
            <p:nvPr/>
          </p:nvSpPr>
          <p:spPr>
            <a:xfrm>
              <a:off x="996466" y="80335"/>
              <a:ext cx="11468" cy="43167"/>
            </a:xfrm>
            <a:custGeom>
              <a:avLst/>
              <a:gdLst/>
              <a:ahLst/>
              <a:cxnLst/>
              <a:rect l="0" t="0" r="0" b="0"/>
              <a:pathLst>
                <a:path w="11468" h="43167">
                  <a:moveTo>
                    <a:pt x="8992" y="0"/>
                  </a:moveTo>
                  <a:lnTo>
                    <a:pt x="8966" y="10909"/>
                  </a:lnTo>
                  <a:cubicBezTo>
                    <a:pt x="8966" y="14160"/>
                    <a:pt x="9068" y="23457"/>
                    <a:pt x="9639" y="27343"/>
                  </a:cubicBezTo>
                  <a:cubicBezTo>
                    <a:pt x="10389" y="32334"/>
                    <a:pt x="10998" y="37656"/>
                    <a:pt x="11468" y="43167"/>
                  </a:cubicBezTo>
                  <a:lnTo>
                    <a:pt x="3340" y="42761"/>
                  </a:lnTo>
                  <a:cubicBezTo>
                    <a:pt x="2629" y="35763"/>
                    <a:pt x="2375" y="33350"/>
                    <a:pt x="1664" y="28525"/>
                  </a:cubicBezTo>
                  <a:cubicBezTo>
                    <a:pt x="953" y="23723"/>
                    <a:pt x="356" y="13615"/>
                    <a:pt x="356" y="11443"/>
                  </a:cubicBezTo>
                  <a:lnTo>
                    <a:pt x="0" y="10440"/>
                  </a:lnTo>
                  <a:cubicBezTo>
                    <a:pt x="267" y="10147"/>
                    <a:pt x="1880" y="8280"/>
                    <a:pt x="1880" y="8280"/>
                  </a:cubicBezTo>
                  <a:lnTo>
                    <a:pt x="899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5" name="Shape 317"/>
            <p:cNvSpPr/>
            <p:nvPr/>
          </p:nvSpPr>
          <p:spPr>
            <a:xfrm>
              <a:off x="809798" y="62837"/>
              <a:ext cx="193434" cy="130531"/>
            </a:xfrm>
            <a:custGeom>
              <a:avLst/>
              <a:gdLst/>
              <a:ahLst/>
              <a:cxnLst/>
              <a:rect l="0" t="0" r="0" b="0"/>
              <a:pathLst>
                <a:path w="193434" h="130531">
                  <a:moveTo>
                    <a:pt x="151727" y="0"/>
                  </a:moveTo>
                  <a:lnTo>
                    <a:pt x="158471" y="8966"/>
                  </a:lnTo>
                  <a:cubicBezTo>
                    <a:pt x="159919" y="10897"/>
                    <a:pt x="162420" y="14008"/>
                    <a:pt x="163449" y="14872"/>
                  </a:cubicBezTo>
                  <a:lnTo>
                    <a:pt x="163843" y="15202"/>
                  </a:lnTo>
                  <a:cubicBezTo>
                    <a:pt x="164732" y="15952"/>
                    <a:pt x="165621" y="16714"/>
                    <a:pt x="166472" y="17500"/>
                  </a:cubicBezTo>
                  <a:cubicBezTo>
                    <a:pt x="167437" y="18403"/>
                    <a:pt x="168427" y="19406"/>
                    <a:pt x="169558" y="20638"/>
                  </a:cubicBezTo>
                  <a:cubicBezTo>
                    <a:pt x="169723" y="20816"/>
                    <a:pt x="169863" y="20955"/>
                    <a:pt x="170015" y="21082"/>
                  </a:cubicBezTo>
                  <a:cubicBezTo>
                    <a:pt x="170066" y="20968"/>
                    <a:pt x="170129" y="20828"/>
                    <a:pt x="170206" y="20625"/>
                  </a:cubicBezTo>
                  <a:cubicBezTo>
                    <a:pt x="170434" y="20092"/>
                    <a:pt x="170549" y="19418"/>
                    <a:pt x="170650" y="18783"/>
                  </a:cubicBezTo>
                  <a:cubicBezTo>
                    <a:pt x="170828" y="17602"/>
                    <a:pt x="170942" y="16396"/>
                    <a:pt x="171069" y="15202"/>
                  </a:cubicBezTo>
                  <a:lnTo>
                    <a:pt x="171183" y="14021"/>
                  </a:lnTo>
                  <a:cubicBezTo>
                    <a:pt x="171463" y="12154"/>
                    <a:pt x="172669" y="10770"/>
                    <a:pt x="174308" y="10325"/>
                  </a:cubicBezTo>
                  <a:cubicBezTo>
                    <a:pt x="176797" y="9640"/>
                    <a:pt x="178575" y="9169"/>
                    <a:pt x="193434" y="27546"/>
                  </a:cubicBezTo>
                  <a:lnTo>
                    <a:pt x="187160" y="32627"/>
                  </a:lnTo>
                  <a:cubicBezTo>
                    <a:pt x="184252" y="29020"/>
                    <a:pt x="180873" y="25044"/>
                    <a:pt x="178194" y="22098"/>
                  </a:cubicBezTo>
                  <a:cubicBezTo>
                    <a:pt x="178067" y="22619"/>
                    <a:pt x="177889" y="23152"/>
                    <a:pt x="177673" y="23685"/>
                  </a:cubicBezTo>
                  <a:cubicBezTo>
                    <a:pt x="177051" y="25197"/>
                    <a:pt x="176073" y="27089"/>
                    <a:pt x="173990" y="28308"/>
                  </a:cubicBezTo>
                  <a:cubicBezTo>
                    <a:pt x="172898" y="28943"/>
                    <a:pt x="171450" y="29337"/>
                    <a:pt x="170116" y="29337"/>
                  </a:cubicBezTo>
                  <a:cubicBezTo>
                    <a:pt x="169723" y="29337"/>
                    <a:pt x="167665" y="29273"/>
                    <a:pt x="166040" y="28181"/>
                  </a:cubicBezTo>
                  <a:cubicBezTo>
                    <a:pt x="165189" y="27622"/>
                    <a:pt x="164440" y="26962"/>
                    <a:pt x="163652" y="26124"/>
                  </a:cubicBezTo>
                  <a:cubicBezTo>
                    <a:pt x="162649" y="25032"/>
                    <a:pt x="161798" y="24168"/>
                    <a:pt x="160973" y="23406"/>
                  </a:cubicBezTo>
                  <a:cubicBezTo>
                    <a:pt x="160198" y="22695"/>
                    <a:pt x="159410" y="22022"/>
                    <a:pt x="158623" y="21349"/>
                  </a:cubicBezTo>
                  <a:lnTo>
                    <a:pt x="158242" y="21019"/>
                  </a:lnTo>
                  <a:cubicBezTo>
                    <a:pt x="157823" y="20675"/>
                    <a:pt x="157353" y="20219"/>
                    <a:pt x="156858" y="19685"/>
                  </a:cubicBezTo>
                  <a:cubicBezTo>
                    <a:pt x="156451" y="20130"/>
                    <a:pt x="155982" y="20510"/>
                    <a:pt x="155473" y="20854"/>
                  </a:cubicBezTo>
                  <a:cubicBezTo>
                    <a:pt x="153340" y="22263"/>
                    <a:pt x="150800" y="22708"/>
                    <a:pt x="148489" y="22073"/>
                  </a:cubicBezTo>
                  <a:cubicBezTo>
                    <a:pt x="146939" y="21654"/>
                    <a:pt x="145517" y="21019"/>
                    <a:pt x="144259" y="20447"/>
                  </a:cubicBezTo>
                  <a:cubicBezTo>
                    <a:pt x="143866" y="20282"/>
                    <a:pt x="143485" y="20104"/>
                    <a:pt x="143091" y="19939"/>
                  </a:cubicBezTo>
                  <a:lnTo>
                    <a:pt x="143078" y="19927"/>
                  </a:lnTo>
                  <a:cubicBezTo>
                    <a:pt x="139967" y="18593"/>
                    <a:pt x="136868" y="17170"/>
                    <a:pt x="133858" y="15799"/>
                  </a:cubicBezTo>
                  <a:lnTo>
                    <a:pt x="133223" y="15507"/>
                  </a:lnTo>
                  <a:cubicBezTo>
                    <a:pt x="133286" y="16002"/>
                    <a:pt x="133337" y="16497"/>
                    <a:pt x="133401" y="16980"/>
                  </a:cubicBezTo>
                  <a:lnTo>
                    <a:pt x="133426" y="17132"/>
                  </a:lnTo>
                  <a:lnTo>
                    <a:pt x="134010" y="20510"/>
                  </a:lnTo>
                  <a:cubicBezTo>
                    <a:pt x="134112" y="21095"/>
                    <a:pt x="134264" y="21666"/>
                    <a:pt x="134417" y="22238"/>
                  </a:cubicBezTo>
                  <a:lnTo>
                    <a:pt x="134785" y="23699"/>
                  </a:lnTo>
                  <a:cubicBezTo>
                    <a:pt x="134912" y="24219"/>
                    <a:pt x="135039" y="24740"/>
                    <a:pt x="135204" y="25260"/>
                  </a:cubicBezTo>
                  <a:lnTo>
                    <a:pt x="136411" y="28918"/>
                  </a:lnTo>
                  <a:cubicBezTo>
                    <a:pt x="136652" y="29693"/>
                    <a:pt x="136919" y="30455"/>
                    <a:pt x="137185" y="31217"/>
                  </a:cubicBezTo>
                  <a:lnTo>
                    <a:pt x="137452" y="31979"/>
                  </a:lnTo>
                  <a:cubicBezTo>
                    <a:pt x="137795" y="32995"/>
                    <a:pt x="138227" y="34252"/>
                    <a:pt x="138418" y="35700"/>
                  </a:cubicBezTo>
                  <a:cubicBezTo>
                    <a:pt x="138786" y="38633"/>
                    <a:pt x="138011" y="41199"/>
                    <a:pt x="136246" y="42964"/>
                  </a:cubicBezTo>
                  <a:cubicBezTo>
                    <a:pt x="134900" y="44310"/>
                    <a:pt x="132969" y="45110"/>
                    <a:pt x="131064" y="45110"/>
                  </a:cubicBezTo>
                  <a:lnTo>
                    <a:pt x="131001" y="45110"/>
                  </a:lnTo>
                  <a:cubicBezTo>
                    <a:pt x="130150" y="45110"/>
                    <a:pt x="128994" y="45047"/>
                    <a:pt x="127826" y="44641"/>
                  </a:cubicBezTo>
                  <a:cubicBezTo>
                    <a:pt x="127178" y="44400"/>
                    <a:pt x="126568" y="44197"/>
                    <a:pt x="125946" y="44006"/>
                  </a:cubicBezTo>
                  <a:cubicBezTo>
                    <a:pt x="125311" y="43803"/>
                    <a:pt x="124701" y="43624"/>
                    <a:pt x="124079" y="43447"/>
                  </a:cubicBezTo>
                  <a:lnTo>
                    <a:pt x="123114" y="43155"/>
                  </a:lnTo>
                  <a:cubicBezTo>
                    <a:pt x="121641" y="42723"/>
                    <a:pt x="120155" y="42279"/>
                    <a:pt x="118682" y="41796"/>
                  </a:cubicBezTo>
                  <a:cubicBezTo>
                    <a:pt x="116904" y="41211"/>
                    <a:pt x="115164" y="40577"/>
                    <a:pt x="113411" y="39916"/>
                  </a:cubicBezTo>
                  <a:cubicBezTo>
                    <a:pt x="110134" y="38697"/>
                    <a:pt x="107049" y="37161"/>
                    <a:pt x="104051" y="35675"/>
                  </a:cubicBezTo>
                  <a:cubicBezTo>
                    <a:pt x="101956" y="34633"/>
                    <a:pt x="99784" y="33528"/>
                    <a:pt x="97727" y="32068"/>
                  </a:cubicBezTo>
                  <a:cubicBezTo>
                    <a:pt x="95555" y="30531"/>
                    <a:pt x="93713" y="29032"/>
                    <a:pt x="92088" y="27508"/>
                  </a:cubicBezTo>
                  <a:cubicBezTo>
                    <a:pt x="89294" y="24880"/>
                    <a:pt x="86855" y="21933"/>
                    <a:pt x="84798" y="18720"/>
                  </a:cubicBezTo>
                  <a:cubicBezTo>
                    <a:pt x="84747" y="19165"/>
                    <a:pt x="84696" y="19622"/>
                    <a:pt x="84646" y="20066"/>
                  </a:cubicBezTo>
                  <a:cubicBezTo>
                    <a:pt x="84493" y="21375"/>
                    <a:pt x="84328" y="22670"/>
                    <a:pt x="84049" y="23978"/>
                  </a:cubicBezTo>
                  <a:lnTo>
                    <a:pt x="83909" y="24612"/>
                  </a:lnTo>
                  <a:cubicBezTo>
                    <a:pt x="83744" y="25464"/>
                    <a:pt x="83566" y="26315"/>
                    <a:pt x="83312" y="27140"/>
                  </a:cubicBezTo>
                  <a:cubicBezTo>
                    <a:pt x="82398" y="30099"/>
                    <a:pt x="80937" y="32500"/>
                    <a:pt x="78956" y="34227"/>
                  </a:cubicBezTo>
                  <a:cubicBezTo>
                    <a:pt x="78206" y="34861"/>
                    <a:pt x="77470" y="35357"/>
                    <a:pt x="76683" y="35725"/>
                  </a:cubicBezTo>
                  <a:cubicBezTo>
                    <a:pt x="75768" y="36170"/>
                    <a:pt x="74308" y="36691"/>
                    <a:pt x="72758" y="36589"/>
                  </a:cubicBezTo>
                  <a:cubicBezTo>
                    <a:pt x="71679" y="36513"/>
                    <a:pt x="70536" y="36347"/>
                    <a:pt x="69139" y="36055"/>
                  </a:cubicBezTo>
                  <a:cubicBezTo>
                    <a:pt x="67983" y="35814"/>
                    <a:pt x="66827" y="35599"/>
                    <a:pt x="65672" y="35382"/>
                  </a:cubicBezTo>
                  <a:lnTo>
                    <a:pt x="64084" y="35078"/>
                  </a:lnTo>
                  <a:cubicBezTo>
                    <a:pt x="63449" y="34951"/>
                    <a:pt x="62802" y="34823"/>
                    <a:pt x="62179" y="34684"/>
                  </a:cubicBezTo>
                  <a:cubicBezTo>
                    <a:pt x="62421" y="35141"/>
                    <a:pt x="62662" y="35599"/>
                    <a:pt x="62903" y="36030"/>
                  </a:cubicBezTo>
                  <a:cubicBezTo>
                    <a:pt x="63246" y="36665"/>
                    <a:pt x="63589" y="37262"/>
                    <a:pt x="63970" y="37871"/>
                  </a:cubicBezTo>
                  <a:lnTo>
                    <a:pt x="64694" y="39027"/>
                  </a:lnTo>
                  <a:cubicBezTo>
                    <a:pt x="64910" y="39307"/>
                    <a:pt x="65227" y="39725"/>
                    <a:pt x="65494" y="40272"/>
                  </a:cubicBezTo>
                  <a:cubicBezTo>
                    <a:pt x="65748" y="40805"/>
                    <a:pt x="66116" y="41555"/>
                    <a:pt x="66358" y="42507"/>
                  </a:cubicBezTo>
                  <a:cubicBezTo>
                    <a:pt x="66815" y="44450"/>
                    <a:pt x="66535" y="46469"/>
                    <a:pt x="65596" y="48095"/>
                  </a:cubicBezTo>
                  <a:cubicBezTo>
                    <a:pt x="65164" y="48844"/>
                    <a:pt x="64033" y="50267"/>
                    <a:pt x="62560" y="50978"/>
                  </a:cubicBezTo>
                  <a:cubicBezTo>
                    <a:pt x="61113" y="51651"/>
                    <a:pt x="59842" y="52045"/>
                    <a:pt x="58547" y="52236"/>
                  </a:cubicBezTo>
                  <a:lnTo>
                    <a:pt x="58077" y="52312"/>
                  </a:lnTo>
                  <a:cubicBezTo>
                    <a:pt x="57328" y="52425"/>
                    <a:pt x="56566" y="52540"/>
                    <a:pt x="55791" y="52629"/>
                  </a:cubicBezTo>
                  <a:cubicBezTo>
                    <a:pt x="54140" y="52807"/>
                    <a:pt x="52502" y="52998"/>
                    <a:pt x="50775" y="53010"/>
                  </a:cubicBezTo>
                  <a:lnTo>
                    <a:pt x="49974" y="53036"/>
                  </a:lnTo>
                  <a:cubicBezTo>
                    <a:pt x="49213" y="53061"/>
                    <a:pt x="48451" y="53074"/>
                    <a:pt x="47714" y="53048"/>
                  </a:cubicBezTo>
                  <a:lnTo>
                    <a:pt x="45542" y="52934"/>
                  </a:lnTo>
                  <a:cubicBezTo>
                    <a:pt x="42266" y="52769"/>
                    <a:pt x="38964" y="52489"/>
                    <a:pt x="35789" y="52236"/>
                  </a:cubicBezTo>
                  <a:lnTo>
                    <a:pt x="34836" y="52159"/>
                  </a:lnTo>
                  <a:cubicBezTo>
                    <a:pt x="32893" y="52007"/>
                    <a:pt x="30962" y="51791"/>
                    <a:pt x="29032" y="51575"/>
                  </a:cubicBezTo>
                  <a:cubicBezTo>
                    <a:pt x="27496" y="51397"/>
                    <a:pt x="25972" y="51232"/>
                    <a:pt x="24435" y="51092"/>
                  </a:cubicBezTo>
                  <a:cubicBezTo>
                    <a:pt x="22276" y="50889"/>
                    <a:pt x="20129" y="50750"/>
                    <a:pt x="17971" y="50609"/>
                  </a:cubicBezTo>
                  <a:lnTo>
                    <a:pt x="17145" y="50559"/>
                  </a:lnTo>
                  <a:cubicBezTo>
                    <a:pt x="15342" y="50444"/>
                    <a:pt x="13411" y="50356"/>
                    <a:pt x="11519" y="50533"/>
                  </a:cubicBezTo>
                  <a:cubicBezTo>
                    <a:pt x="10579" y="50712"/>
                    <a:pt x="9627" y="51067"/>
                    <a:pt x="8737" y="51410"/>
                  </a:cubicBezTo>
                  <a:cubicBezTo>
                    <a:pt x="8712" y="51422"/>
                    <a:pt x="8687" y="51435"/>
                    <a:pt x="8661" y="51435"/>
                  </a:cubicBezTo>
                  <a:cubicBezTo>
                    <a:pt x="8217" y="58979"/>
                    <a:pt x="8649" y="78956"/>
                    <a:pt x="12700" y="90183"/>
                  </a:cubicBezTo>
                  <a:cubicBezTo>
                    <a:pt x="17170" y="102604"/>
                    <a:pt x="24752" y="114821"/>
                    <a:pt x="29616" y="120015"/>
                  </a:cubicBezTo>
                  <a:cubicBezTo>
                    <a:pt x="30518" y="120968"/>
                    <a:pt x="31458" y="121907"/>
                    <a:pt x="32398" y="122834"/>
                  </a:cubicBezTo>
                  <a:lnTo>
                    <a:pt x="36741" y="127140"/>
                  </a:lnTo>
                  <a:lnTo>
                    <a:pt x="34696" y="130163"/>
                  </a:lnTo>
                  <a:lnTo>
                    <a:pt x="31318" y="127877"/>
                  </a:lnTo>
                  <a:lnTo>
                    <a:pt x="28689" y="130531"/>
                  </a:lnTo>
                  <a:lnTo>
                    <a:pt x="28473" y="130328"/>
                  </a:lnTo>
                  <a:cubicBezTo>
                    <a:pt x="28283" y="130137"/>
                    <a:pt x="28105" y="129960"/>
                    <a:pt x="27915" y="129769"/>
                  </a:cubicBezTo>
                  <a:lnTo>
                    <a:pt x="26695" y="128550"/>
                  </a:lnTo>
                  <a:cubicBezTo>
                    <a:pt x="25705" y="127559"/>
                    <a:pt x="24702" y="126556"/>
                    <a:pt x="23736" y="125527"/>
                  </a:cubicBezTo>
                  <a:cubicBezTo>
                    <a:pt x="18186" y="119596"/>
                    <a:pt x="9995" y="106490"/>
                    <a:pt x="5106" y="92914"/>
                  </a:cubicBezTo>
                  <a:cubicBezTo>
                    <a:pt x="26" y="78791"/>
                    <a:pt x="0" y="53670"/>
                    <a:pt x="914" y="47930"/>
                  </a:cubicBezTo>
                  <a:lnTo>
                    <a:pt x="1283" y="45606"/>
                  </a:lnTo>
                  <a:lnTo>
                    <a:pt x="3492" y="44780"/>
                  </a:lnTo>
                  <a:cubicBezTo>
                    <a:pt x="4254" y="44501"/>
                    <a:pt x="5016" y="44209"/>
                    <a:pt x="5766" y="43917"/>
                  </a:cubicBezTo>
                  <a:cubicBezTo>
                    <a:pt x="7048" y="43409"/>
                    <a:pt x="8572" y="42850"/>
                    <a:pt x="10262" y="42558"/>
                  </a:cubicBezTo>
                  <a:lnTo>
                    <a:pt x="10566" y="42520"/>
                  </a:lnTo>
                  <a:cubicBezTo>
                    <a:pt x="13081" y="42279"/>
                    <a:pt x="15456" y="42367"/>
                    <a:pt x="17666" y="42507"/>
                  </a:cubicBezTo>
                  <a:lnTo>
                    <a:pt x="18491" y="42558"/>
                  </a:lnTo>
                  <a:cubicBezTo>
                    <a:pt x="20726" y="42711"/>
                    <a:pt x="22949" y="42850"/>
                    <a:pt x="25171" y="43053"/>
                  </a:cubicBezTo>
                  <a:cubicBezTo>
                    <a:pt x="26759" y="43193"/>
                    <a:pt x="28346" y="43383"/>
                    <a:pt x="29934" y="43549"/>
                  </a:cubicBezTo>
                  <a:cubicBezTo>
                    <a:pt x="31776" y="43765"/>
                    <a:pt x="33630" y="43968"/>
                    <a:pt x="35484" y="44120"/>
                  </a:cubicBezTo>
                  <a:lnTo>
                    <a:pt x="36436" y="44197"/>
                  </a:lnTo>
                  <a:cubicBezTo>
                    <a:pt x="39560" y="44450"/>
                    <a:pt x="42799" y="44717"/>
                    <a:pt x="45949" y="44869"/>
                  </a:cubicBezTo>
                  <a:lnTo>
                    <a:pt x="48120" y="44983"/>
                  </a:lnTo>
                  <a:cubicBezTo>
                    <a:pt x="48628" y="45009"/>
                    <a:pt x="49175" y="44996"/>
                    <a:pt x="49708" y="44971"/>
                  </a:cubicBezTo>
                  <a:lnTo>
                    <a:pt x="50673" y="44945"/>
                  </a:lnTo>
                  <a:cubicBezTo>
                    <a:pt x="52007" y="44933"/>
                    <a:pt x="53378" y="44780"/>
                    <a:pt x="54826" y="44615"/>
                  </a:cubicBezTo>
                  <a:cubicBezTo>
                    <a:pt x="55563" y="44539"/>
                    <a:pt x="56210" y="44438"/>
                    <a:pt x="56858" y="44336"/>
                  </a:cubicBezTo>
                  <a:lnTo>
                    <a:pt x="57353" y="44259"/>
                  </a:lnTo>
                  <a:cubicBezTo>
                    <a:pt x="57658" y="44221"/>
                    <a:pt x="57988" y="44133"/>
                    <a:pt x="58331" y="44006"/>
                  </a:cubicBezTo>
                  <a:cubicBezTo>
                    <a:pt x="58331" y="43993"/>
                    <a:pt x="58331" y="43980"/>
                    <a:pt x="58319" y="43968"/>
                  </a:cubicBezTo>
                  <a:cubicBezTo>
                    <a:pt x="58103" y="43676"/>
                    <a:pt x="57963" y="43485"/>
                    <a:pt x="57848" y="43307"/>
                  </a:cubicBezTo>
                  <a:lnTo>
                    <a:pt x="57112" y="42114"/>
                  </a:lnTo>
                  <a:cubicBezTo>
                    <a:pt x="56667" y="41402"/>
                    <a:pt x="56249" y="40678"/>
                    <a:pt x="55829" y="39929"/>
                  </a:cubicBezTo>
                  <a:cubicBezTo>
                    <a:pt x="54597" y="37681"/>
                    <a:pt x="53404" y="35255"/>
                    <a:pt x="52057" y="32271"/>
                  </a:cubicBezTo>
                  <a:cubicBezTo>
                    <a:pt x="51765" y="31636"/>
                    <a:pt x="51473" y="31001"/>
                    <a:pt x="51181" y="30366"/>
                  </a:cubicBezTo>
                  <a:lnTo>
                    <a:pt x="47231" y="21831"/>
                  </a:lnTo>
                  <a:lnTo>
                    <a:pt x="56058" y="24689"/>
                  </a:lnTo>
                  <a:cubicBezTo>
                    <a:pt x="56515" y="24841"/>
                    <a:pt x="56960" y="24994"/>
                    <a:pt x="57429" y="25147"/>
                  </a:cubicBezTo>
                  <a:cubicBezTo>
                    <a:pt x="57836" y="25273"/>
                    <a:pt x="58217" y="25374"/>
                    <a:pt x="58585" y="25489"/>
                  </a:cubicBezTo>
                  <a:lnTo>
                    <a:pt x="59893" y="25857"/>
                  </a:lnTo>
                  <a:cubicBezTo>
                    <a:pt x="60249" y="25972"/>
                    <a:pt x="60592" y="26086"/>
                    <a:pt x="60947" y="26162"/>
                  </a:cubicBezTo>
                  <a:lnTo>
                    <a:pt x="61747" y="26340"/>
                  </a:lnTo>
                  <a:cubicBezTo>
                    <a:pt x="63043" y="26619"/>
                    <a:pt x="64326" y="26912"/>
                    <a:pt x="65621" y="27153"/>
                  </a:cubicBezTo>
                  <a:lnTo>
                    <a:pt x="67183" y="27457"/>
                  </a:lnTo>
                  <a:cubicBezTo>
                    <a:pt x="68377" y="27686"/>
                    <a:pt x="69571" y="27915"/>
                    <a:pt x="70764" y="28156"/>
                  </a:cubicBezTo>
                  <a:cubicBezTo>
                    <a:pt x="71653" y="28346"/>
                    <a:pt x="72390" y="28461"/>
                    <a:pt x="73051" y="28525"/>
                  </a:cubicBezTo>
                  <a:cubicBezTo>
                    <a:pt x="73089" y="28499"/>
                    <a:pt x="73139" y="28487"/>
                    <a:pt x="73177" y="28461"/>
                  </a:cubicBezTo>
                  <a:cubicBezTo>
                    <a:pt x="73317" y="28397"/>
                    <a:pt x="73444" y="28322"/>
                    <a:pt x="73673" y="28131"/>
                  </a:cubicBezTo>
                  <a:cubicBezTo>
                    <a:pt x="74485" y="27419"/>
                    <a:pt x="75121" y="26302"/>
                    <a:pt x="75603" y="24765"/>
                  </a:cubicBezTo>
                  <a:cubicBezTo>
                    <a:pt x="75781" y="24181"/>
                    <a:pt x="75895" y="23597"/>
                    <a:pt x="76010" y="23013"/>
                  </a:cubicBezTo>
                  <a:lnTo>
                    <a:pt x="76162" y="22302"/>
                  </a:lnTo>
                  <a:cubicBezTo>
                    <a:pt x="76365" y="21311"/>
                    <a:pt x="76505" y="20269"/>
                    <a:pt x="76645" y="19088"/>
                  </a:cubicBezTo>
                  <a:cubicBezTo>
                    <a:pt x="76797" y="17818"/>
                    <a:pt x="76898" y="16549"/>
                    <a:pt x="76988" y="15291"/>
                  </a:cubicBezTo>
                  <a:cubicBezTo>
                    <a:pt x="77216" y="11964"/>
                    <a:pt x="77457" y="8661"/>
                    <a:pt x="77750" y="5347"/>
                  </a:cubicBezTo>
                  <a:lnTo>
                    <a:pt x="77737" y="5347"/>
                  </a:lnTo>
                  <a:lnTo>
                    <a:pt x="77775" y="5118"/>
                  </a:lnTo>
                  <a:cubicBezTo>
                    <a:pt x="78080" y="3163"/>
                    <a:pt x="79413" y="1118"/>
                    <a:pt x="81788" y="813"/>
                  </a:cubicBezTo>
                  <a:lnTo>
                    <a:pt x="84887" y="432"/>
                  </a:lnTo>
                  <a:lnTo>
                    <a:pt x="86182" y="3429"/>
                  </a:lnTo>
                  <a:cubicBezTo>
                    <a:pt x="87338" y="6312"/>
                    <a:pt x="88671" y="9195"/>
                    <a:pt x="90183" y="11976"/>
                  </a:cubicBezTo>
                  <a:cubicBezTo>
                    <a:pt x="92126" y="15583"/>
                    <a:pt x="94628" y="18821"/>
                    <a:pt x="97612" y="21641"/>
                  </a:cubicBezTo>
                  <a:cubicBezTo>
                    <a:pt x="98971" y="22911"/>
                    <a:pt x="100533" y="24168"/>
                    <a:pt x="102388" y="25489"/>
                  </a:cubicBezTo>
                  <a:cubicBezTo>
                    <a:pt x="103975" y="26607"/>
                    <a:pt x="105816" y="27546"/>
                    <a:pt x="107569" y="28423"/>
                  </a:cubicBezTo>
                  <a:cubicBezTo>
                    <a:pt x="110579" y="29909"/>
                    <a:pt x="113360" y="31293"/>
                    <a:pt x="116243" y="32372"/>
                  </a:cubicBezTo>
                  <a:cubicBezTo>
                    <a:pt x="117894" y="32995"/>
                    <a:pt x="119533" y="33592"/>
                    <a:pt x="121209" y="34137"/>
                  </a:cubicBezTo>
                  <a:cubicBezTo>
                    <a:pt x="122593" y="34595"/>
                    <a:pt x="124003" y="35014"/>
                    <a:pt x="125413" y="35420"/>
                  </a:cubicBezTo>
                  <a:lnTo>
                    <a:pt x="126352" y="35700"/>
                  </a:lnTo>
                  <a:cubicBezTo>
                    <a:pt x="127038" y="35903"/>
                    <a:pt x="127711" y="36106"/>
                    <a:pt x="128397" y="36322"/>
                  </a:cubicBezTo>
                  <a:cubicBezTo>
                    <a:pt x="129070" y="36538"/>
                    <a:pt x="129756" y="36754"/>
                    <a:pt x="130442" y="37008"/>
                  </a:cubicBezTo>
                  <a:cubicBezTo>
                    <a:pt x="130442" y="36919"/>
                    <a:pt x="130429" y="36830"/>
                    <a:pt x="130416" y="36729"/>
                  </a:cubicBezTo>
                  <a:cubicBezTo>
                    <a:pt x="130340" y="36106"/>
                    <a:pt x="130086" y="35370"/>
                    <a:pt x="129820" y="34595"/>
                  </a:cubicBezTo>
                  <a:lnTo>
                    <a:pt x="129565" y="33846"/>
                  </a:lnTo>
                  <a:cubicBezTo>
                    <a:pt x="129286" y="33045"/>
                    <a:pt x="129006" y="32233"/>
                    <a:pt x="128740" y="31420"/>
                  </a:cubicBezTo>
                  <a:lnTo>
                    <a:pt x="127546" y="27775"/>
                  </a:lnTo>
                  <a:cubicBezTo>
                    <a:pt x="127305" y="27051"/>
                    <a:pt x="127127" y="26327"/>
                    <a:pt x="126949" y="25603"/>
                  </a:cubicBezTo>
                  <a:lnTo>
                    <a:pt x="126619" y="24282"/>
                  </a:lnTo>
                  <a:cubicBezTo>
                    <a:pt x="126403" y="23495"/>
                    <a:pt x="126200" y="22708"/>
                    <a:pt x="126060" y="21895"/>
                  </a:cubicBezTo>
                  <a:lnTo>
                    <a:pt x="125400" y="17971"/>
                  </a:lnTo>
                  <a:cubicBezTo>
                    <a:pt x="125247" y="16777"/>
                    <a:pt x="125108" y="15596"/>
                    <a:pt x="124981" y="14402"/>
                  </a:cubicBezTo>
                  <a:cubicBezTo>
                    <a:pt x="124904" y="13627"/>
                    <a:pt x="124828" y="12827"/>
                    <a:pt x="124752" y="12040"/>
                  </a:cubicBezTo>
                  <a:lnTo>
                    <a:pt x="124676" y="11138"/>
                  </a:lnTo>
                  <a:cubicBezTo>
                    <a:pt x="124625" y="10643"/>
                    <a:pt x="124587" y="10135"/>
                    <a:pt x="124549" y="9640"/>
                  </a:cubicBezTo>
                  <a:lnTo>
                    <a:pt x="124232" y="4153"/>
                  </a:lnTo>
                  <a:lnTo>
                    <a:pt x="129553" y="5486"/>
                  </a:lnTo>
                  <a:cubicBezTo>
                    <a:pt x="131280" y="5918"/>
                    <a:pt x="132880" y="6553"/>
                    <a:pt x="134239" y="7112"/>
                  </a:cubicBezTo>
                  <a:lnTo>
                    <a:pt x="137211" y="8471"/>
                  </a:lnTo>
                  <a:cubicBezTo>
                    <a:pt x="140398" y="9919"/>
                    <a:pt x="143701" y="11430"/>
                    <a:pt x="146952" y="12815"/>
                  </a:cubicBezTo>
                  <a:cubicBezTo>
                    <a:pt x="147155" y="12903"/>
                    <a:pt x="147345" y="13005"/>
                    <a:pt x="147549" y="13094"/>
                  </a:cubicBezTo>
                  <a:cubicBezTo>
                    <a:pt x="148641" y="13577"/>
                    <a:pt x="149657" y="14034"/>
                    <a:pt x="150609" y="14288"/>
                  </a:cubicBezTo>
                  <a:cubicBezTo>
                    <a:pt x="150635" y="14288"/>
                    <a:pt x="150800" y="14262"/>
                    <a:pt x="150965" y="14160"/>
                  </a:cubicBezTo>
                  <a:cubicBezTo>
                    <a:pt x="151066" y="13513"/>
                    <a:pt x="151168" y="12268"/>
                    <a:pt x="151219" y="11214"/>
                  </a:cubicBezTo>
                  <a:lnTo>
                    <a:pt x="15172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6" name="Shape 318"/>
            <p:cNvSpPr/>
            <p:nvPr/>
          </p:nvSpPr>
          <p:spPr>
            <a:xfrm>
              <a:off x="765141" y="0"/>
              <a:ext cx="132161" cy="326898"/>
            </a:xfrm>
            <a:custGeom>
              <a:avLst/>
              <a:gdLst/>
              <a:ahLst/>
              <a:cxnLst/>
              <a:rect l="0" t="0" r="0" b="0"/>
              <a:pathLst>
                <a:path w="132161" h="326898">
                  <a:moveTo>
                    <a:pt x="115379" y="508"/>
                  </a:moveTo>
                  <a:cubicBezTo>
                    <a:pt x="117488" y="965"/>
                    <a:pt x="119202" y="2298"/>
                    <a:pt x="120218" y="4267"/>
                  </a:cubicBezTo>
                  <a:cubicBezTo>
                    <a:pt x="120942" y="5690"/>
                    <a:pt x="121209" y="7138"/>
                    <a:pt x="121348" y="8103"/>
                  </a:cubicBezTo>
                  <a:cubicBezTo>
                    <a:pt x="121717" y="10604"/>
                    <a:pt x="121831" y="13043"/>
                    <a:pt x="121933" y="15418"/>
                  </a:cubicBezTo>
                  <a:lnTo>
                    <a:pt x="121996" y="17132"/>
                  </a:lnTo>
                  <a:cubicBezTo>
                    <a:pt x="122009" y="17628"/>
                    <a:pt x="122034" y="18123"/>
                    <a:pt x="122060" y="18631"/>
                  </a:cubicBezTo>
                  <a:cubicBezTo>
                    <a:pt x="122530" y="18364"/>
                    <a:pt x="122999" y="18085"/>
                    <a:pt x="123495" y="17793"/>
                  </a:cubicBezTo>
                  <a:lnTo>
                    <a:pt x="123812" y="17602"/>
                  </a:lnTo>
                  <a:cubicBezTo>
                    <a:pt x="124866" y="16967"/>
                    <a:pt x="125908" y="16281"/>
                    <a:pt x="126936" y="15583"/>
                  </a:cubicBezTo>
                  <a:lnTo>
                    <a:pt x="132161" y="12136"/>
                  </a:lnTo>
                  <a:lnTo>
                    <a:pt x="132161" y="21794"/>
                  </a:lnTo>
                  <a:lnTo>
                    <a:pt x="131509" y="22225"/>
                  </a:lnTo>
                  <a:cubicBezTo>
                    <a:pt x="130149" y="23152"/>
                    <a:pt x="129006" y="23888"/>
                    <a:pt x="127927" y="24536"/>
                  </a:cubicBezTo>
                  <a:lnTo>
                    <a:pt x="127622" y="24726"/>
                  </a:lnTo>
                  <a:cubicBezTo>
                    <a:pt x="126619" y="25323"/>
                    <a:pt x="125578" y="25933"/>
                    <a:pt x="124409" y="26479"/>
                  </a:cubicBezTo>
                  <a:lnTo>
                    <a:pt x="124117" y="26606"/>
                  </a:lnTo>
                  <a:cubicBezTo>
                    <a:pt x="123114" y="26974"/>
                    <a:pt x="122149" y="27241"/>
                    <a:pt x="121158" y="27419"/>
                  </a:cubicBezTo>
                  <a:lnTo>
                    <a:pt x="120637" y="27483"/>
                  </a:lnTo>
                  <a:cubicBezTo>
                    <a:pt x="120256" y="27495"/>
                    <a:pt x="119888" y="27495"/>
                    <a:pt x="119507" y="27483"/>
                  </a:cubicBezTo>
                  <a:lnTo>
                    <a:pt x="119050" y="27457"/>
                  </a:lnTo>
                  <a:lnTo>
                    <a:pt x="117640" y="26974"/>
                  </a:lnTo>
                  <a:cubicBezTo>
                    <a:pt x="117399" y="26848"/>
                    <a:pt x="117158" y="26721"/>
                    <a:pt x="116929" y="26568"/>
                  </a:cubicBezTo>
                  <a:lnTo>
                    <a:pt x="115938" y="25755"/>
                  </a:lnTo>
                  <a:lnTo>
                    <a:pt x="115621" y="25426"/>
                  </a:lnTo>
                  <a:lnTo>
                    <a:pt x="115392" y="25032"/>
                  </a:lnTo>
                  <a:cubicBezTo>
                    <a:pt x="115240" y="24778"/>
                    <a:pt x="115100" y="24511"/>
                    <a:pt x="114960" y="24244"/>
                  </a:cubicBezTo>
                  <a:lnTo>
                    <a:pt x="114732" y="23723"/>
                  </a:lnTo>
                  <a:cubicBezTo>
                    <a:pt x="114440" y="22872"/>
                    <a:pt x="114287" y="22072"/>
                    <a:pt x="114186" y="21475"/>
                  </a:cubicBezTo>
                  <a:lnTo>
                    <a:pt x="114148" y="21196"/>
                  </a:lnTo>
                  <a:cubicBezTo>
                    <a:pt x="114033" y="19939"/>
                    <a:pt x="113983" y="18682"/>
                    <a:pt x="113932" y="17411"/>
                  </a:cubicBezTo>
                  <a:lnTo>
                    <a:pt x="113868" y="15773"/>
                  </a:lnTo>
                  <a:cubicBezTo>
                    <a:pt x="113767" y="13500"/>
                    <a:pt x="113678" y="11366"/>
                    <a:pt x="113373" y="9283"/>
                  </a:cubicBezTo>
                  <a:cubicBezTo>
                    <a:pt x="113373" y="9258"/>
                    <a:pt x="113360" y="9245"/>
                    <a:pt x="113360" y="9220"/>
                  </a:cubicBezTo>
                  <a:cubicBezTo>
                    <a:pt x="113246" y="9347"/>
                    <a:pt x="113131" y="9461"/>
                    <a:pt x="113005" y="9589"/>
                  </a:cubicBezTo>
                  <a:cubicBezTo>
                    <a:pt x="112065" y="10604"/>
                    <a:pt x="111125" y="11633"/>
                    <a:pt x="110172" y="12662"/>
                  </a:cubicBezTo>
                  <a:cubicBezTo>
                    <a:pt x="108458" y="14529"/>
                    <a:pt x="106871" y="16497"/>
                    <a:pt x="105207" y="18593"/>
                  </a:cubicBezTo>
                  <a:lnTo>
                    <a:pt x="104851" y="19037"/>
                  </a:lnTo>
                  <a:cubicBezTo>
                    <a:pt x="104254" y="19774"/>
                    <a:pt x="103696" y="20548"/>
                    <a:pt x="103124" y="21310"/>
                  </a:cubicBezTo>
                  <a:lnTo>
                    <a:pt x="100635" y="24714"/>
                  </a:lnTo>
                  <a:cubicBezTo>
                    <a:pt x="100508" y="24879"/>
                    <a:pt x="100381" y="25044"/>
                    <a:pt x="100266" y="25222"/>
                  </a:cubicBezTo>
                  <a:lnTo>
                    <a:pt x="97206" y="29870"/>
                  </a:lnTo>
                  <a:cubicBezTo>
                    <a:pt x="96761" y="30531"/>
                    <a:pt x="96317" y="31191"/>
                    <a:pt x="95898" y="31864"/>
                  </a:cubicBezTo>
                  <a:lnTo>
                    <a:pt x="86754" y="46977"/>
                  </a:lnTo>
                  <a:cubicBezTo>
                    <a:pt x="86093" y="48069"/>
                    <a:pt x="85420" y="49161"/>
                    <a:pt x="84772" y="50267"/>
                  </a:cubicBezTo>
                  <a:lnTo>
                    <a:pt x="83985" y="51626"/>
                  </a:lnTo>
                  <a:cubicBezTo>
                    <a:pt x="83299" y="52806"/>
                    <a:pt x="82614" y="54001"/>
                    <a:pt x="81890" y="55169"/>
                  </a:cubicBezTo>
                  <a:cubicBezTo>
                    <a:pt x="81572" y="55702"/>
                    <a:pt x="81242" y="56210"/>
                    <a:pt x="80912" y="56718"/>
                  </a:cubicBezTo>
                  <a:lnTo>
                    <a:pt x="80404" y="57505"/>
                  </a:lnTo>
                  <a:cubicBezTo>
                    <a:pt x="79832" y="58407"/>
                    <a:pt x="79337" y="59182"/>
                    <a:pt x="78803" y="59931"/>
                  </a:cubicBezTo>
                  <a:lnTo>
                    <a:pt x="78626" y="60147"/>
                  </a:lnTo>
                  <a:cubicBezTo>
                    <a:pt x="78003" y="60909"/>
                    <a:pt x="77343" y="61582"/>
                    <a:pt x="76594" y="62217"/>
                  </a:cubicBezTo>
                  <a:lnTo>
                    <a:pt x="76251" y="62471"/>
                  </a:lnTo>
                  <a:cubicBezTo>
                    <a:pt x="75971" y="62674"/>
                    <a:pt x="75679" y="62852"/>
                    <a:pt x="75374" y="63030"/>
                  </a:cubicBezTo>
                  <a:lnTo>
                    <a:pt x="74879" y="63347"/>
                  </a:lnTo>
                  <a:lnTo>
                    <a:pt x="73952" y="63602"/>
                  </a:lnTo>
                  <a:lnTo>
                    <a:pt x="72999" y="63627"/>
                  </a:lnTo>
                  <a:cubicBezTo>
                    <a:pt x="72733" y="63627"/>
                    <a:pt x="72466" y="63614"/>
                    <a:pt x="72187" y="63602"/>
                  </a:cubicBezTo>
                  <a:lnTo>
                    <a:pt x="71691" y="63538"/>
                  </a:lnTo>
                  <a:cubicBezTo>
                    <a:pt x="71044" y="63423"/>
                    <a:pt x="70409" y="63258"/>
                    <a:pt x="69774" y="63106"/>
                  </a:cubicBezTo>
                  <a:lnTo>
                    <a:pt x="69228" y="62967"/>
                  </a:lnTo>
                  <a:cubicBezTo>
                    <a:pt x="68707" y="62852"/>
                    <a:pt x="68161" y="62687"/>
                    <a:pt x="67628" y="62535"/>
                  </a:cubicBezTo>
                  <a:lnTo>
                    <a:pt x="67158" y="62395"/>
                  </a:lnTo>
                  <a:cubicBezTo>
                    <a:pt x="65811" y="62014"/>
                    <a:pt x="64376" y="61519"/>
                    <a:pt x="62674" y="60820"/>
                  </a:cubicBezTo>
                  <a:cubicBezTo>
                    <a:pt x="59385" y="59372"/>
                    <a:pt x="56655" y="57531"/>
                    <a:pt x="54623" y="56083"/>
                  </a:cubicBezTo>
                  <a:lnTo>
                    <a:pt x="53797" y="55486"/>
                  </a:lnTo>
                  <a:cubicBezTo>
                    <a:pt x="53289" y="55118"/>
                    <a:pt x="52806" y="54763"/>
                    <a:pt x="52350" y="54470"/>
                  </a:cubicBezTo>
                  <a:cubicBezTo>
                    <a:pt x="52350" y="54775"/>
                    <a:pt x="52350" y="55093"/>
                    <a:pt x="52362" y="55334"/>
                  </a:cubicBezTo>
                  <a:lnTo>
                    <a:pt x="52425" y="61531"/>
                  </a:lnTo>
                  <a:cubicBezTo>
                    <a:pt x="52438" y="62865"/>
                    <a:pt x="52451" y="64198"/>
                    <a:pt x="52476" y="65532"/>
                  </a:cubicBezTo>
                  <a:lnTo>
                    <a:pt x="52515" y="69685"/>
                  </a:lnTo>
                  <a:cubicBezTo>
                    <a:pt x="52527" y="70841"/>
                    <a:pt x="52540" y="72047"/>
                    <a:pt x="52438" y="73304"/>
                  </a:cubicBezTo>
                  <a:lnTo>
                    <a:pt x="52375" y="73813"/>
                  </a:lnTo>
                  <a:cubicBezTo>
                    <a:pt x="52273" y="74308"/>
                    <a:pt x="52146" y="74778"/>
                    <a:pt x="51994" y="75247"/>
                  </a:cubicBezTo>
                  <a:lnTo>
                    <a:pt x="51753" y="75806"/>
                  </a:lnTo>
                  <a:cubicBezTo>
                    <a:pt x="51575" y="76149"/>
                    <a:pt x="51397" y="76467"/>
                    <a:pt x="51194" y="76784"/>
                  </a:cubicBezTo>
                  <a:lnTo>
                    <a:pt x="50762" y="77343"/>
                  </a:lnTo>
                  <a:lnTo>
                    <a:pt x="49860" y="78054"/>
                  </a:lnTo>
                  <a:cubicBezTo>
                    <a:pt x="49721" y="78143"/>
                    <a:pt x="49593" y="78219"/>
                    <a:pt x="49454" y="78295"/>
                  </a:cubicBezTo>
                  <a:lnTo>
                    <a:pt x="48781" y="78562"/>
                  </a:lnTo>
                  <a:cubicBezTo>
                    <a:pt x="48387" y="78689"/>
                    <a:pt x="47993" y="78778"/>
                    <a:pt x="47587" y="78854"/>
                  </a:cubicBezTo>
                  <a:lnTo>
                    <a:pt x="47193" y="78905"/>
                  </a:lnTo>
                  <a:cubicBezTo>
                    <a:pt x="45225" y="79057"/>
                    <a:pt x="43332" y="78803"/>
                    <a:pt x="41580" y="78562"/>
                  </a:cubicBezTo>
                  <a:lnTo>
                    <a:pt x="40386" y="78359"/>
                  </a:lnTo>
                  <a:cubicBezTo>
                    <a:pt x="39307" y="78168"/>
                    <a:pt x="38214" y="77978"/>
                    <a:pt x="37147" y="77711"/>
                  </a:cubicBezTo>
                  <a:lnTo>
                    <a:pt x="36550" y="77559"/>
                  </a:lnTo>
                  <a:cubicBezTo>
                    <a:pt x="35954" y="77406"/>
                    <a:pt x="35357" y="77267"/>
                    <a:pt x="34760" y="77089"/>
                  </a:cubicBezTo>
                  <a:cubicBezTo>
                    <a:pt x="34379" y="76974"/>
                    <a:pt x="33972" y="76860"/>
                    <a:pt x="33579" y="76733"/>
                  </a:cubicBezTo>
                  <a:cubicBezTo>
                    <a:pt x="33312" y="76657"/>
                    <a:pt x="33058" y="76568"/>
                    <a:pt x="32791" y="76492"/>
                  </a:cubicBezTo>
                  <a:cubicBezTo>
                    <a:pt x="32791" y="76771"/>
                    <a:pt x="32804" y="77038"/>
                    <a:pt x="32804" y="77318"/>
                  </a:cubicBezTo>
                  <a:lnTo>
                    <a:pt x="32842" y="79387"/>
                  </a:lnTo>
                  <a:cubicBezTo>
                    <a:pt x="32880" y="80899"/>
                    <a:pt x="32919" y="82423"/>
                    <a:pt x="32957" y="83947"/>
                  </a:cubicBezTo>
                  <a:cubicBezTo>
                    <a:pt x="32994" y="85090"/>
                    <a:pt x="33033" y="86246"/>
                    <a:pt x="33109" y="87401"/>
                  </a:cubicBezTo>
                  <a:cubicBezTo>
                    <a:pt x="33147" y="87846"/>
                    <a:pt x="33185" y="88303"/>
                    <a:pt x="33210" y="88760"/>
                  </a:cubicBezTo>
                  <a:cubicBezTo>
                    <a:pt x="33261" y="89547"/>
                    <a:pt x="33312" y="90335"/>
                    <a:pt x="33401" y="91097"/>
                  </a:cubicBezTo>
                  <a:lnTo>
                    <a:pt x="33934" y="95441"/>
                  </a:lnTo>
                  <a:cubicBezTo>
                    <a:pt x="34137" y="96989"/>
                    <a:pt x="34480" y="98704"/>
                    <a:pt x="35039" y="100800"/>
                  </a:cubicBezTo>
                  <a:cubicBezTo>
                    <a:pt x="35560" y="102781"/>
                    <a:pt x="36335" y="104711"/>
                    <a:pt x="37021" y="106337"/>
                  </a:cubicBezTo>
                  <a:cubicBezTo>
                    <a:pt x="37414" y="107264"/>
                    <a:pt x="37833" y="108165"/>
                    <a:pt x="38240" y="109068"/>
                  </a:cubicBezTo>
                  <a:cubicBezTo>
                    <a:pt x="38532" y="109689"/>
                    <a:pt x="38824" y="110312"/>
                    <a:pt x="39103" y="110947"/>
                  </a:cubicBezTo>
                  <a:cubicBezTo>
                    <a:pt x="39484" y="111874"/>
                    <a:pt x="39891" y="112966"/>
                    <a:pt x="40132" y="114211"/>
                  </a:cubicBezTo>
                  <a:lnTo>
                    <a:pt x="40221" y="115189"/>
                  </a:lnTo>
                  <a:lnTo>
                    <a:pt x="40335" y="118452"/>
                  </a:lnTo>
                  <a:lnTo>
                    <a:pt x="36309" y="119393"/>
                  </a:lnTo>
                  <a:cubicBezTo>
                    <a:pt x="33681" y="119570"/>
                    <a:pt x="31102" y="119748"/>
                    <a:pt x="28511" y="120040"/>
                  </a:cubicBezTo>
                  <a:cubicBezTo>
                    <a:pt x="25070" y="120421"/>
                    <a:pt x="21044" y="120955"/>
                    <a:pt x="17132" y="122021"/>
                  </a:cubicBezTo>
                  <a:cubicBezTo>
                    <a:pt x="15697" y="122415"/>
                    <a:pt x="14262" y="122961"/>
                    <a:pt x="12738" y="123723"/>
                  </a:cubicBezTo>
                  <a:cubicBezTo>
                    <a:pt x="11290" y="124447"/>
                    <a:pt x="9995" y="125361"/>
                    <a:pt x="9004" y="126352"/>
                  </a:cubicBezTo>
                  <a:cubicBezTo>
                    <a:pt x="8560" y="126797"/>
                    <a:pt x="8255" y="127292"/>
                    <a:pt x="8128" y="127749"/>
                  </a:cubicBezTo>
                  <a:cubicBezTo>
                    <a:pt x="8153" y="127749"/>
                    <a:pt x="8166" y="127749"/>
                    <a:pt x="8179" y="127749"/>
                  </a:cubicBezTo>
                  <a:cubicBezTo>
                    <a:pt x="10109" y="127939"/>
                    <a:pt x="12027" y="128029"/>
                    <a:pt x="13957" y="128130"/>
                  </a:cubicBezTo>
                  <a:lnTo>
                    <a:pt x="16218" y="128257"/>
                  </a:lnTo>
                  <a:cubicBezTo>
                    <a:pt x="19139" y="128422"/>
                    <a:pt x="22454" y="128613"/>
                    <a:pt x="25705" y="129019"/>
                  </a:cubicBezTo>
                  <a:cubicBezTo>
                    <a:pt x="28016" y="129349"/>
                    <a:pt x="31407" y="129908"/>
                    <a:pt x="34671" y="131178"/>
                  </a:cubicBezTo>
                  <a:lnTo>
                    <a:pt x="34861" y="131267"/>
                  </a:lnTo>
                  <a:cubicBezTo>
                    <a:pt x="36322" y="131928"/>
                    <a:pt x="37605" y="132652"/>
                    <a:pt x="38760" y="133502"/>
                  </a:cubicBezTo>
                  <a:lnTo>
                    <a:pt x="38938" y="133642"/>
                  </a:lnTo>
                  <a:cubicBezTo>
                    <a:pt x="39522" y="134112"/>
                    <a:pt x="40970" y="135623"/>
                    <a:pt x="41440" y="136436"/>
                  </a:cubicBezTo>
                  <a:lnTo>
                    <a:pt x="43231" y="139623"/>
                  </a:lnTo>
                  <a:lnTo>
                    <a:pt x="40221" y="141719"/>
                  </a:lnTo>
                  <a:cubicBezTo>
                    <a:pt x="39383" y="142303"/>
                    <a:pt x="38570" y="142913"/>
                    <a:pt x="37744" y="143510"/>
                  </a:cubicBezTo>
                  <a:cubicBezTo>
                    <a:pt x="37554" y="143649"/>
                    <a:pt x="37363" y="143789"/>
                    <a:pt x="37173" y="143942"/>
                  </a:cubicBezTo>
                  <a:cubicBezTo>
                    <a:pt x="38074" y="144183"/>
                    <a:pt x="39002" y="144449"/>
                    <a:pt x="39941" y="144793"/>
                  </a:cubicBezTo>
                  <a:cubicBezTo>
                    <a:pt x="41072" y="145199"/>
                    <a:pt x="42177" y="145643"/>
                    <a:pt x="43281" y="146100"/>
                  </a:cubicBezTo>
                  <a:cubicBezTo>
                    <a:pt x="45517" y="147104"/>
                    <a:pt x="47346" y="148120"/>
                    <a:pt x="49035" y="149263"/>
                  </a:cubicBezTo>
                  <a:lnTo>
                    <a:pt x="56985" y="155969"/>
                  </a:lnTo>
                  <a:lnTo>
                    <a:pt x="41516" y="156616"/>
                  </a:lnTo>
                  <a:cubicBezTo>
                    <a:pt x="41351" y="156616"/>
                    <a:pt x="41173" y="156642"/>
                    <a:pt x="41008" y="156667"/>
                  </a:cubicBezTo>
                  <a:lnTo>
                    <a:pt x="40729" y="156693"/>
                  </a:lnTo>
                  <a:cubicBezTo>
                    <a:pt x="40411" y="156731"/>
                    <a:pt x="40106" y="156781"/>
                    <a:pt x="39789" y="156858"/>
                  </a:cubicBezTo>
                  <a:cubicBezTo>
                    <a:pt x="39675" y="156908"/>
                    <a:pt x="39472" y="157035"/>
                    <a:pt x="39281" y="157149"/>
                  </a:cubicBezTo>
                  <a:cubicBezTo>
                    <a:pt x="39014" y="157314"/>
                    <a:pt x="38697" y="157620"/>
                    <a:pt x="38481" y="157950"/>
                  </a:cubicBezTo>
                  <a:cubicBezTo>
                    <a:pt x="38227" y="158318"/>
                    <a:pt x="37986" y="158800"/>
                    <a:pt x="37706" y="159524"/>
                  </a:cubicBezTo>
                  <a:cubicBezTo>
                    <a:pt x="37249" y="160680"/>
                    <a:pt x="36970" y="162116"/>
                    <a:pt x="36881" y="163893"/>
                  </a:cubicBezTo>
                  <a:cubicBezTo>
                    <a:pt x="36805" y="165202"/>
                    <a:pt x="37147" y="166776"/>
                    <a:pt x="37478" y="168122"/>
                  </a:cubicBezTo>
                  <a:cubicBezTo>
                    <a:pt x="37808" y="169519"/>
                    <a:pt x="38367" y="171018"/>
                    <a:pt x="39230" y="172885"/>
                  </a:cubicBezTo>
                  <a:cubicBezTo>
                    <a:pt x="40284" y="175158"/>
                    <a:pt x="41694" y="177393"/>
                    <a:pt x="42951" y="179311"/>
                  </a:cubicBezTo>
                  <a:cubicBezTo>
                    <a:pt x="44298" y="181381"/>
                    <a:pt x="45555" y="183311"/>
                    <a:pt x="47066" y="184899"/>
                  </a:cubicBezTo>
                  <a:cubicBezTo>
                    <a:pt x="48120" y="186004"/>
                    <a:pt x="49352" y="186969"/>
                    <a:pt x="50711" y="187795"/>
                  </a:cubicBezTo>
                  <a:cubicBezTo>
                    <a:pt x="51854" y="188468"/>
                    <a:pt x="53264" y="189001"/>
                    <a:pt x="55029" y="189458"/>
                  </a:cubicBezTo>
                  <a:cubicBezTo>
                    <a:pt x="56401" y="189814"/>
                    <a:pt x="57861" y="190005"/>
                    <a:pt x="59411" y="190208"/>
                  </a:cubicBezTo>
                  <a:lnTo>
                    <a:pt x="59639" y="190233"/>
                  </a:lnTo>
                  <a:cubicBezTo>
                    <a:pt x="60173" y="190309"/>
                    <a:pt x="60719" y="190322"/>
                    <a:pt x="61265" y="190347"/>
                  </a:cubicBezTo>
                  <a:lnTo>
                    <a:pt x="61646" y="190360"/>
                  </a:lnTo>
                  <a:cubicBezTo>
                    <a:pt x="62217" y="190360"/>
                    <a:pt x="62840" y="190309"/>
                    <a:pt x="63703" y="190195"/>
                  </a:cubicBezTo>
                  <a:cubicBezTo>
                    <a:pt x="64122" y="190132"/>
                    <a:pt x="64656" y="189941"/>
                    <a:pt x="65113" y="189763"/>
                  </a:cubicBezTo>
                  <a:cubicBezTo>
                    <a:pt x="65786" y="189496"/>
                    <a:pt x="66408" y="189179"/>
                    <a:pt x="67030" y="188773"/>
                  </a:cubicBezTo>
                  <a:cubicBezTo>
                    <a:pt x="67831" y="188264"/>
                    <a:pt x="68567" y="187389"/>
                    <a:pt x="68986" y="186436"/>
                  </a:cubicBezTo>
                  <a:cubicBezTo>
                    <a:pt x="69152" y="186093"/>
                    <a:pt x="69329" y="185750"/>
                    <a:pt x="69520" y="185407"/>
                  </a:cubicBezTo>
                  <a:lnTo>
                    <a:pt x="72098" y="180772"/>
                  </a:lnTo>
                  <a:lnTo>
                    <a:pt x="75870" y="184493"/>
                  </a:lnTo>
                  <a:cubicBezTo>
                    <a:pt x="76403" y="185026"/>
                    <a:pt x="76949" y="185547"/>
                    <a:pt x="77508" y="186055"/>
                  </a:cubicBezTo>
                  <a:cubicBezTo>
                    <a:pt x="79591" y="187934"/>
                    <a:pt x="81737" y="189598"/>
                    <a:pt x="83884" y="191021"/>
                  </a:cubicBezTo>
                  <a:lnTo>
                    <a:pt x="84861" y="191681"/>
                  </a:lnTo>
                  <a:cubicBezTo>
                    <a:pt x="85534" y="192125"/>
                    <a:pt x="86208" y="192595"/>
                    <a:pt x="86906" y="192989"/>
                  </a:cubicBezTo>
                  <a:lnTo>
                    <a:pt x="89637" y="194525"/>
                  </a:lnTo>
                  <a:cubicBezTo>
                    <a:pt x="89865" y="194652"/>
                    <a:pt x="90094" y="194793"/>
                    <a:pt x="90322" y="194907"/>
                  </a:cubicBezTo>
                  <a:lnTo>
                    <a:pt x="94475" y="196900"/>
                  </a:lnTo>
                  <a:cubicBezTo>
                    <a:pt x="95276" y="197282"/>
                    <a:pt x="96088" y="197638"/>
                    <a:pt x="96914" y="197993"/>
                  </a:cubicBezTo>
                  <a:lnTo>
                    <a:pt x="98057" y="198501"/>
                  </a:lnTo>
                  <a:cubicBezTo>
                    <a:pt x="99085" y="198958"/>
                    <a:pt x="100114" y="199351"/>
                    <a:pt x="101155" y="199745"/>
                  </a:cubicBezTo>
                  <a:lnTo>
                    <a:pt x="101765" y="199974"/>
                  </a:lnTo>
                  <a:cubicBezTo>
                    <a:pt x="102921" y="200419"/>
                    <a:pt x="104077" y="200863"/>
                    <a:pt x="105220" y="201308"/>
                  </a:cubicBezTo>
                  <a:cubicBezTo>
                    <a:pt x="108687" y="202654"/>
                    <a:pt x="112281" y="204050"/>
                    <a:pt x="115824" y="205194"/>
                  </a:cubicBezTo>
                  <a:lnTo>
                    <a:pt x="117170" y="205638"/>
                  </a:lnTo>
                  <a:cubicBezTo>
                    <a:pt x="117983" y="205905"/>
                    <a:pt x="118809" y="206184"/>
                    <a:pt x="119634" y="206413"/>
                  </a:cubicBezTo>
                  <a:lnTo>
                    <a:pt x="123622" y="207556"/>
                  </a:lnTo>
                  <a:cubicBezTo>
                    <a:pt x="125019" y="207975"/>
                    <a:pt x="127203" y="209283"/>
                    <a:pt x="126822" y="213614"/>
                  </a:cubicBezTo>
                  <a:cubicBezTo>
                    <a:pt x="126555" y="216662"/>
                    <a:pt x="126289" y="219722"/>
                    <a:pt x="125997" y="222770"/>
                  </a:cubicBezTo>
                  <a:cubicBezTo>
                    <a:pt x="125882" y="224028"/>
                    <a:pt x="125730" y="225285"/>
                    <a:pt x="125578" y="226543"/>
                  </a:cubicBezTo>
                  <a:cubicBezTo>
                    <a:pt x="125489" y="229553"/>
                    <a:pt x="125159" y="238595"/>
                    <a:pt x="124739" y="240805"/>
                  </a:cubicBezTo>
                  <a:cubicBezTo>
                    <a:pt x="124549" y="241757"/>
                    <a:pt x="124320" y="242709"/>
                    <a:pt x="124079" y="243675"/>
                  </a:cubicBezTo>
                  <a:lnTo>
                    <a:pt x="123508" y="246100"/>
                  </a:lnTo>
                  <a:cubicBezTo>
                    <a:pt x="123330" y="246926"/>
                    <a:pt x="123139" y="247752"/>
                    <a:pt x="122923" y="248564"/>
                  </a:cubicBezTo>
                  <a:lnTo>
                    <a:pt x="121450" y="253936"/>
                  </a:lnTo>
                  <a:cubicBezTo>
                    <a:pt x="121222" y="254826"/>
                    <a:pt x="120980" y="255715"/>
                    <a:pt x="120714" y="256603"/>
                  </a:cubicBezTo>
                  <a:lnTo>
                    <a:pt x="119177" y="261607"/>
                  </a:lnTo>
                  <a:cubicBezTo>
                    <a:pt x="118935" y="262458"/>
                    <a:pt x="118682" y="263309"/>
                    <a:pt x="118364" y="264134"/>
                  </a:cubicBezTo>
                  <a:cubicBezTo>
                    <a:pt x="116599" y="268795"/>
                    <a:pt x="115176" y="272402"/>
                    <a:pt x="113792" y="275793"/>
                  </a:cubicBezTo>
                  <a:lnTo>
                    <a:pt x="113487" y="276504"/>
                  </a:lnTo>
                  <a:cubicBezTo>
                    <a:pt x="113106" y="277393"/>
                    <a:pt x="112713" y="278282"/>
                    <a:pt x="112344" y="279184"/>
                  </a:cubicBezTo>
                  <a:lnTo>
                    <a:pt x="111519" y="281191"/>
                  </a:lnTo>
                  <a:cubicBezTo>
                    <a:pt x="111379" y="281533"/>
                    <a:pt x="111265" y="281901"/>
                    <a:pt x="111151" y="282257"/>
                  </a:cubicBezTo>
                  <a:cubicBezTo>
                    <a:pt x="111061" y="282549"/>
                    <a:pt x="110973" y="282842"/>
                    <a:pt x="110871" y="283134"/>
                  </a:cubicBezTo>
                  <a:cubicBezTo>
                    <a:pt x="110642" y="283807"/>
                    <a:pt x="110414" y="284505"/>
                    <a:pt x="110198" y="285217"/>
                  </a:cubicBezTo>
                  <a:lnTo>
                    <a:pt x="109804" y="286448"/>
                  </a:lnTo>
                  <a:cubicBezTo>
                    <a:pt x="109449" y="287553"/>
                    <a:pt x="109068" y="288633"/>
                    <a:pt x="108687" y="289725"/>
                  </a:cubicBezTo>
                  <a:lnTo>
                    <a:pt x="108522" y="290195"/>
                  </a:lnTo>
                  <a:cubicBezTo>
                    <a:pt x="108090" y="291426"/>
                    <a:pt x="107620" y="292633"/>
                    <a:pt x="107137" y="293839"/>
                  </a:cubicBezTo>
                  <a:cubicBezTo>
                    <a:pt x="106731" y="294856"/>
                    <a:pt x="106388" y="295922"/>
                    <a:pt x="106045" y="297014"/>
                  </a:cubicBezTo>
                  <a:cubicBezTo>
                    <a:pt x="106007" y="297155"/>
                    <a:pt x="105956" y="297307"/>
                    <a:pt x="105905" y="297472"/>
                  </a:cubicBezTo>
                  <a:cubicBezTo>
                    <a:pt x="105893" y="297535"/>
                    <a:pt x="105880" y="297599"/>
                    <a:pt x="105867" y="297675"/>
                  </a:cubicBezTo>
                  <a:cubicBezTo>
                    <a:pt x="105918" y="297738"/>
                    <a:pt x="105956" y="297790"/>
                    <a:pt x="105994" y="297840"/>
                  </a:cubicBezTo>
                  <a:cubicBezTo>
                    <a:pt x="105994" y="297840"/>
                    <a:pt x="106109" y="297967"/>
                    <a:pt x="106502" y="298158"/>
                  </a:cubicBezTo>
                  <a:cubicBezTo>
                    <a:pt x="107150" y="298476"/>
                    <a:pt x="107950" y="298703"/>
                    <a:pt x="108661" y="298882"/>
                  </a:cubicBezTo>
                  <a:cubicBezTo>
                    <a:pt x="108864" y="298932"/>
                    <a:pt x="109614" y="299072"/>
                    <a:pt x="111087" y="299276"/>
                  </a:cubicBezTo>
                  <a:lnTo>
                    <a:pt x="116180" y="299961"/>
                  </a:lnTo>
                  <a:lnTo>
                    <a:pt x="112078" y="310566"/>
                  </a:lnTo>
                  <a:cubicBezTo>
                    <a:pt x="111785" y="311277"/>
                    <a:pt x="111506" y="312000"/>
                    <a:pt x="111252" y="312724"/>
                  </a:cubicBezTo>
                  <a:cubicBezTo>
                    <a:pt x="110757" y="314160"/>
                    <a:pt x="110439" y="315201"/>
                    <a:pt x="110198" y="316217"/>
                  </a:cubicBezTo>
                  <a:cubicBezTo>
                    <a:pt x="110096" y="316623"/>
                    <a:pt x="110020" y="317017"/>
                    <a:pt x="109956" y="317398"/>
                  </a:cubicBezTo>
                  <a:cubicBezTo>
                    <a:pt x="110096" y="317449"/>
                    <a:pt x="110401" y="317564"/>
                    <a:pt x="110934" y="317741"/>
                  </a:cubicBezTo>
                  <a:cubicBezTo>
                    <a:pt x="111392" y="317881"/>
                    <a:pt x="112039" y="317970"/>
                    <a:pt x="112738" y="318071"/>
                  </a:cubicBezTo>
                  <a:cubicBezTo>
                    <a:pt x="113500" y="318173"/>
                    <a:pt x="114198" y="318274"/>
                    <a:pt x="114897" y="318312"/>
                  </a:cubicBezTo>
                  <a:lnTo>
                    <a:pt x="117234" y="318465"/>
                  </a:lnTo>
                  <a:cubicBezTo>
                    <a:pt x="118364" y="318541"/>
                    <a:pt x="119507" y="318579"/>
                    <a:pt x="120650" y="318618"/>
                  </a:cubicBezTo>
                  <a:lnTo>
                    <a:pt x="124790" y="318757"/>
                  </a:lnTo>
                  <a:cubicBezTo>
                    <a:pt x="124981" y="318744"/>
                    <a:pt x="125095" y="318744"/>
                    <a:pt x="125095" y="318744"/>
                  </a:cubicBezTo>
                  <a:lnTo>
                    <a:pt x="125247" y="318732"/>
                  </a:lnTo>
                  <a:lnTo>
                    <a:pt x="132161" y="318783"/>
                  </a:lnTo>
                  <a:lnTo>
                    <a:pt x="132161" y="326848"/>
                  </a:lnTo>
                  <a:lnTo>
                    <a:pt x="125413" y="326796"/>
                  </a:lnTo>
                  <a:cubicBezTo>
                    <a:pt x="124968" y="326822"/>
                    <a:pt x="123533" y="326898"/>
                    <a:pt x="122314" y="326898"/>
                  </a:cubicBezTo>
                  <a:cubicBezTo>
                    <a:pt x="121438" y="326898"/>
                    <a:pt x="120510" y="326898"/>
                    <a:pt x="119621" y="326657"/>
                  </a:cubicBezTo>
                  <a:cubicBezTo>
                    <a:pt x="118656" y="326618"/>
                    <a:pt x="117678" y="326580"/>
                    <a:pt x="116713" y="326517"/>
                  </a:cubicBezTo>
                  <a:lnTo>
                    <a:pt x="114402" y="326365"/>
                  </a:lnTo>
                  <a:cubicBezTo>
                    <a:pt x="113500" y="326313"/>
                    <a:pt x="112611" y="326186"/>
                    <a:pt x="111722" y="326072"/>
                  </a:cubicBezTo>
                  <a:cubicBezTo>
                    <a:pt x="110693" y="325933"/>
                    <a:pt x="109626" y="325780"/>
                    <a:pt x="108496" y="325438"/>
                  </a:cubicBezTo>
                  <a:cubicBezTo>
                    <a:pt x="107086" y="324980"/>
                    <a:pt x="105499" y="324358"/>
                    <a:pt x="104203" y="323100"/>
                  </a:cubicBezTo>
                  <a:cubicBezTo>
                    <a:pt x="103619" y="322516"/>
                    <a:pt x="103137" y="321894"/>
                    <a:pt x="102743" y="321183"/>
                  </a:cubicBezTo>
                  <a:cubicBezTo>
                    <a:pt x="102565" y="320878"/>
                    <a:pt x="101664" y="319151"/>
                    <a:pt x="101841" y="317284"/>
                  </a:cubicBezTo>
                  <a:cubicBezTo>
                    <a:pt x="101930" y="316357"/>
                    <a:pt x="102108" y="315354"/>
                    <a:pt x="102349" y="314325"/>
                  </a:cubicBezTo>
                  <a:cubicBezTo>
                    <a:pt x="102743" y="312712"/>
                    <a:pt x="103238" y="311200"/>
                    <a:pt x="103632" y="310070"/>
                  </a:cubicBezTo>
                  <a:cubicBezTo>
                    <a:pt x="103924" y="309245"/>
                    <a:pt x="104242" y="308419"/>
                    <a:pt x="104572" y="307594"/>
                  </a:cubicBezTo>
                  <a:lnTo>
                    <a:pt x="105105" y="306248"/>
                  </a:lnTo>
                  <a:cubicBezTo>
                    <a:pt x="104419" y="306032"/>
                    <a:pt x="103683" y="305753"/>
                    <a:pt x="102972" y="305409"/>
                  </a:cubicBezTo>
                  <a:cubicBezTo>
                    <a:pt x="101562" y="304723"/>
                    <a:pt x="100482" y="303873"/>
                    <a:pt x="99644" y="302819"/>
                  </a:cubicBezTo>
                  <a:cubicBezTo>
                    <a:pt x="99085" y="302095"/>
                    <a:pt x="98641" y="301422"/>
                    <a:pt x="98260" y="300406"/>
                  </a:cubicBezTo>
                  <a:cubicBezTo>
                    <a:pt x="97853" y="299339"/>
                    <a:pt x="97803" y="298361"/>
                    <a:pt x="97777" y="297828"/>
                  </a:cubicBezTo>
                  <a:lnTo>
                    <a:pt x="97765" y="297497"/>
                  </a:lnTo>
                  <a:lnTo>
                    <a:pt x="97803" y="297167"/>
                  </a:lnTo>
                  <a:cubicBezTo>
                    <a:pt x="97853" y="296748"/>
                    <a:pt x="97917" y="296329"/>
                    <a:pt x="97980" y="295910"/>
                  </a:cubicBezTo>
                  <a:lnTo>
                    <a:pt x="98349" y="294615"/>
                  </a:lnTo>
                  <a:cubicBezTo>
                    <a:pt x="98730" y="293395"/>
                    <a:pt x="99136" y="292112"/>
                    <a:pt x="99657" y="290830"/>
                  </a:cubicBezTo>
                  <a:cubicBezTo>
                    <a:pt x="100101" y="289725"/>
                    <a:pt x="100521" y="288633"/>
                    <a:pt x="100914" y="287515"/>
                  </a:cubicBezTo>
                  <a:lnTo>
                    <a:pt x="101079" y="287058"/>
                  </a:lnTo>
                  <a:cubicBezTo>
                    <a:pt x="101435" y="286042"/>
                    <a:pt x="101791" y="285013"/>
                    <a:pt x="102121" y="283984"/>
                  </a:cubicBezTo>
                  <a:lnTo>
                    <a:pt x="102502" y="282791"/>
                  </a:lnTo>
                  <a:cubicBezTo>
                    <a:pt x="102743" y="282029"/>
                    <a:pt x="102984" y="281267"/>
                    <a:pt x="103238" y="280518"/>
                  </a:cubicBezTo>
                  <a:lnTo>
                    <a:pt x="103467" y="279819"/>
                  </a:lnTo>
                  <a:cubicBezTo>
                    <a:pt x="103645" y="279247"/>
                    <a:pt x="103835" y="278676"/>
                    <a:pt x="104064" y="278117"/>
                  </a:cubicBezTo>
                  <a:lnTo>
                    <a:pt x="104877" y="276123"/>
                  </a:lnTo>
                  <a:cubicBezTo>
                    <a:pt x="105270" y="275171"/>
                    <a:pt x="105677" y="274231"/>
                    <a:pt x="106083" y="273291"/>
                  </a:cubicBezTo>
                  <a:lnTo>
                    <a:pt x="106363" y="272669"/>
                  </a:lnTo>
                  <a:cubicBezTo>
                    <a:pt x="107696" y="269418"/>
                    <a:pt x="109080" y="265874"/>
                    <a:pt x="110820" y="261252"/>
                  </a:cubicBezTo>
                  <a:cubicBezTo>
                    <a:pt x="111061" y="260629"/>
                    <a:pt x="111239" y="259994"/>
                    <a:pt x="111430" y="259359"/>
                  </a:cubicBezTo>
                  <a:lnTo>
                    <a:pt x="113005" y="254215"/>
                  </a:lnTo>
                  <a:cubicBezTo>
                    <a:pt x="113246" y="253441"/>
                    <a:pt x="113449" y="252666"/>
                    <a:pt x="113652" y="251892"/>
                  </a:cubicBezTo>
                  <a:lnTo>
                    <a:pt x="115138" y="246431"/>
                  </a:lnTo>
                  <a:cubicBezTo>
                    <a:pt x="115329" y="245745"/>
                    <a:pt x="115481" y="245046"/>
                    <a:pt x="115634" y="244348"/>
                  </a:cubicBezTo>
                  <a:lnTo>
                    <a:pt x="115900" y="243154"/>
                  </a:lnTo>
                  <a:cubicBezTo>
                    <a:pt x="116015" y="242697"/>
                    <a:pt x="116129" y="242214"/>
                    <a:pt x="116256" y="241732"/>
                  </a:cubicBezTo>
                  <a:cubicBezTo>
                    <a:pt x="116446" y="240919"/>
                    <a:pt x="116649" y="240106"/>
                    <a:pt x="116815" y="239281"/>
                  </a:cubicBezTo>
                  <a:cubicBezTo>
                    <a:pt x="117030" y="238125"/>
                    <a:pt x="117348" y="231546"/>
                    <a:pt x="117526" y="226098"/>
                  </a:cubicBezTo>
                  <a:lnTo>
                    <a:pt x="117551" y="225742"/>
                  </a:lnTo>
                  <a:cubicBezTo>
                    <a:pt x="117704" y="224498"/>
                    <a:pt x="117856" y="223253"/>
                    <a:pt x="117970" y="221996"/>
                  </a:cubicBezTo>
                  <a:cubicBezTo>
                    <a:pt x="118212" y="219507"/>
                    <a:pt x="118428" y="217018"/>
                    <a:pt x="118644" y="214528"/>
                  </a:cubicBezTo>
                  <a:lnTo>
                    <a:pt x="117437" y="214173"/>
                  </a:lnTo>
                  <a:cubicBezTo>
                    <a:pt x="116484" y="213906"/>
                    <a:pt x="115557" y="213601"/>
                    <a:pt x="114617" y="213284"/>
                  </a:cubicBezTo>
                  <a:lnTo>
                    <a:pt x="113360" y="212865"/>
                  </a:lnTo>
                  <a:cubicBezTo>
                    <a:pt x="109588" y="211658"/>
                    <a:pt x="105880" y="210210"/>
                    <a:pt x="102298" y="208826"/>
                  </a:cubicBezTo>
                  <a:cubicBezTo>
                    <a:pt x="101168" y="208381"/>
                    <a:pt x="100025" y="207937"/>
                    <a:pt x="98882" y="207505"/>
                  </a:cubicBezTo>
                  <a:lnTo>
                    <a:pt x="98298" y="207277"/>
                  </a:lnTo>
                  <a:cubicBezTo>
                    <a:pt x="97117" y="206832"/>
                    <a:pt x="95936" y="206387"/>
                    <a:pt x="94767" y="205867"/>
                  </a:cubicBezTo>
                  <a:lnTo>
                    <a:pt x="93675" y="205384"/>
                  </a:lnTo>
                  <a:cubicBezTo>
                    <a:pt x="92773" y="204991"/>
                    <a:pt x="91872" y="204597"/>
                    <a:pt x="90983" y="204165"/>
                  </a:cubicBezTo>
                  <a:lnTo>
                    <a:pt x="86830" y="202171"/>
                  </a:lnTo>
                  <a:cubicBezTo>
                    <a:pt x="86411" y="201968"/>
                    <a:pt x="85992" y="201726"/>
                    <a:pt x="85585" y="201485"/>
                  </a:cubicBezTo>
                  <a:lnTo>
                    <a:pt x="82969" y="200025"/>
                  </a:lnTo>
                  <a:cubicBezTo>
                    <a:pt x="82067" y="199517"/>
                    <a:pt x="81204" y="198933"/>
                    <a:pt x="80340" y="198348"/>
                  </a:cubicBezTo>
                  <a:lnTo>
                    <a:pt x="79451" y="197764"/>
                  </a:lnTo>
                  <a:cubicBezTo>
                    <a:pt x="77546" y="196507"/>
                    <a:pt x="75667" y="195084"/>
                    <a:pt x="73813" y="193535"/>
                  </a:cubicBezTo>
                  <a:cubicBezTo>
                    <a:pt x="73089" y="194310"/>
                    <a:pt x="72276" y="194996"/>
                    <a:pt x="71400" y="195555"/>
                  </a:cubicBezTo>
                  <a:cubicBezTo>
                    <a:pt x="70333" y="196240"/>
                    <a:pt x="69215" y="196812"/>
                    <a:pt x="68047" y="197269"/>
                  </a:cubicBezTo>
                  <a:cubicBezTo>
                    <a:pt x="67132" y="197624"/>
                    <a:pt x="66040" y="198006"/>
                    <a:pt x="64783" y="198183"/>
                  </a:cubicBezTo>
                  <a:cubicBezTo>
                    <a:pt x="63792" y="198310"/>
                    <a:pt x="62395" y="198475"/>
                    <a:pt x="60935" y="198412"/>
                  </a:cubicBezTo>
                  <a:cubicBezTo>
                    <a:pt x="60160" y="198374"/>
                    <a:pt x="59360" y="198336"/>
                    <a:pt x="58585" y="198234"/>
                  </a:cubicBezTo>
                  <a:lnTo>
                    <a:pt x="58369" y="198196"/>
                  </a:lnTo>
                  <a:cubicBezTo>
                    <a:pt x="56642" y="197980"/>
                    <a:pt x="54864" y="197739"/>
                    <a:pt x="53035" y="197269"/>
                  </a:cubicBezTo>
                  <a:cubicBezTo>
                    <a:pt x="50508" y="196634"/>
                    <a:pt x="48400" y="195796"/>
                    <a:pt x="46584" y="194716"/>
                  </a:cubicBezTo>
                  <a:cubicBezTo>
                    <a:pt x="44590" y="193522"/>
                    <a:pt x="42799" y="192100"/>
                    <a:pt x="41249" y="190474"/>
                  </a:cubicBezTo>
                  <a:cubicBezTo>
                    <a:pt x="39205" y="188354"/>
                    <a:pt x="37681" y="186004"/>
                    <a:pt x="36208" y="183731"/>
                  </a:cubicBezTo>
                  <a:cubicBezTo>
                    <a:pt x="34785" y="181546"/>
                    <a:pt x="33185" y="179032"/>
                    <a:pt x="31915" y="176276"/>
                  </a:cubicBezTo>
                  <a:cubicBezTo>
                    <a:pt x="30823" y="173913"/>
                    <a:pt x="30099" y="171932"/>
                    <a:pt x="29642" y="170028"/>
                  </a:cubicBezTo>
                  <a:cubicBezTo>
                    <a:pt x="29134" y="167970"/>
                    <a:pt x="28689" y="165747"/>
                    <a:pt x="28816" y="163449"/>
                  </a:cubicBezTo>
                  <a:cubicBezTo>
                    <a:pt x="28969" y="160795"/>
                    <a:pt x="29426" y="158534"/>
                    <a:pt x="30200" y="156552"/>
                  </a:cubicBezTo>
                  <a:cubicBezTo>
                    <a:pt x="30543" y="155689"/>
                    <a:pt x="31039" y="154546"/>
                    <a:pt x="31814" y="153415"/>
                  </a:cubicBezTo>
                  <a:cubicBezTo>
                    <a:pt x="32334" y="152641"/>
                    <a:pt x="32957" y="151930"/>
                    <a:pt x="33655" y="151320"/>
                  </a:cubicBezTo>
                  <a:cubicBezTo>
                    <a:pt x="33007" y="151117"/>
                    <a:pt x="32410" y="150863"/>
                    <a:pt x="31852" y="150584"/>
                  </a:cubicBezTo>
                  <a:cubicBezTo>
                    <a:pt x="30594" y="149923"/>
                    <a:pt x="29629" y="148818"/>
                    <a:pt x="29134" y="147980"/>
                  </a:cubicBezTo>
                  <a:cubicBezTo>
                    <a:pt x="28372" y="146672"/>
                    <a:pt x="28258" y="145415"/>
                    <a:pt x="28245" y="144463"/>
                  </a:cubicBezTo>
                  <a:cubicBezTo>
                    <a:pt x="28219" y="142507"/>
                    <a:pt x="29108" y="140474"/>
                    <a:pt x="30696" y="138900"/>
                  </a:cubicBezTo>
                  <a:cubicBezTo>
                    <a:pt x="30848" y="138747"/>
                    <a:pt x="30988" y="138608"/>
                    <a:pt x="31140" y="138468"/>
                  </a:cubicBezTo>
                  <a:cubicBezTo>
                    <a:pt x="29363" y="137846"/>
                    <a:pt x="27331" y="137389"/>
                    <a:pt x="24638" y="137020"/>
                  </a:cubicBezTo>
                  <a:cubicBezTo>
                    <a:pt x="21717" y="136652"/>
                    <a:pt x="18682" y="136474"/>
                    <a:pt x="15748" y="136309"/>
                  </a:cubicBezTo>
                  <a:lnTo>
                    <a:pt x="13538" y="136182"/>
                  </a:lnTo>
                  <a:cubicBezTo>
                    <a:pt x="11506" y="136080"/>
                    <a:pt x="9461" y="135979"/>
                    <a:pt x="7429" y="135788"/>
                  </a:cubicBezTo>
                  <a:cubicBezTo>
                    <a:pt x="6388" y="135686"/>
                    <a:pt x="3950" y="135458"/>
                    <a:pt x="2159" y="133490"/>
                  </a:cubicBezTo>
                  <a:cubicBezTo>
                    <a:pt x="1880" y="133210"/>
                    <a:pt x="1537" y="132791"/>
                    <a:pt x="1232" y="132346"/>
                  </a:cubicBezTo>
                  <a:lnTo>
                    <a:pt x="584" y="131025"/>
                  </a:lnTo>
                  <a:cubicBezTo>
                    <a:pt x="317" y="130378"/>
                    <a:pt x="13" y="129375"/>
                    <a:pt x="13" y="128181"/>
                  </a:cubicBezTo>
                  <a:cubicBezTo>
                    <a:pt x="0" y="125463"/>
                    <a:pt x="1169" y="122771"/>
                    <a:pt x="3315" y="120637"/>
                  </a:cubicBezTo>
                  <a:cubicBezTo>
                    <a:pt x="4928" y="119025"/>
                    <a:pt x="6883" y="117640"/>
                    <a:pt x="9131" y="116510"/>
                  </a:cubicBezTo>
                  <a:cubicBezTo>
                    <a:pt x="11113" y="115532"/>
                    <a:pt x="13081" y="114757"/>
                    <a:pt x="15011" y="114236"/>
                  </a:cubicBezTo>
                  <a:cubicBezTo>
                    <a:pt x="19457" y="113030"/>
                    <a:pt x="23876" y="112446"/>
                    <a:pt x="27610" y="112026"/>
                  </a:cubicBezTo>
                  <a:cubicBezTo>
                    <a:pt x="28601" y="111913"/>
                    <a:pt x="29604" y="111823"/>
                    <a:pt x="30594" y="111734"/>
                  </a:cubicBezTo>
                  <a:cubicBezTo>
                    <a:pt x="30251" y="110985"/>
                    <a:pt x="29909" y="110236"/>
                    <a:pt x="29591" y="109474"/>
                  </a:cubicBezTo>
                  <a:cubicBezTo>
                    <a:pt x="28791" y="107594"/>
                    <a:pt x="27902" y="105334"/>
                    <a:pt x="27241" y="102870"/>
                  </a:cubicBezTo>
                  <a:cubicBezTo>
                    <a:pt x="26594" y="100406"/>
                    <a:pt x="26175" y="98361"/>
                    <a:pt x="25933" y="96418"/>
                  </a:cubicBezTo>
                  <a:lnTo>
                    <a:pt x="25400" y="92101"/>
                  </a:lnTo>
                  <a:cubicBezTo>
                    <a:pt x="25286" y="91173"/>
                    <a:pt x="25222" y="90233"/>
                    <a:pt x="25159" y="89294"/>
                  </a:cubicBezTo>
                  <a:lnTo>
                    <a:pt x="25070" y="88023"/>
                  </a:lnTo>
                  <a:cubicBezTo>
                    <a:pt x="24981" y="86740"/>
                    <a:pt x="24930" y="85458"/>
                    <a:pt x="24892" y="84175"/>
                  </a:cubicBezTo>
                  <a:cubicBezTo>
                    <a:pt x="24854" y="82638"/>
                    <a:pt x="24816" y="81102"/>
                    <a:pt x="24778" y="79566"/>
                  </a:cubicBezTo>
                  <a:lnTo>
                    <a:pt x="24740" y="77546"/>
                  </a:lnTo>
                  <a:cubicBezTo>
                    <a:pt x="24727" y="76721"/>
                    <a:pt x="24714" y="75971"/>
                    <a:pt x="24752" y="75209"/>
                  </a:cubicBezTo>
                  <a:cubicBezTo>
                    <a:pt x="24816" y="73978"/>
                    <a:pt x="25159" y="72796"/>
                    <a:pt x="25730" y="71831"/>
                  </a:cubicBezTo>
                  <a:cubicBezTo>
                    <a:pt x="25895" y="71551"/>
                    <a:pt x="26886" y="69926"/>
                    <a:pt x="28575" y="69126"/>
                  </a:cubicBezTo>
                  <a:cubicBezTo>
                    <a:pt x="28880" y="68961"/>
                    <a:pt x="29312" y="68770"/>
                    <a:pt x="29756" y="68605"/>
                  </a:cubicBezTo>
                  <a:lnTo>
                    <a:pt x="30442" y="68402"/>
                  </a:lnTo>
                  <a:cubicBezTo>
                    <a:pt x="31013" y="68288"/>
                    <a:pt x="31585" y="68237"/>
                    <a:pt x="32157" y="68225"/>
                  </a:cubicBezTo>
                  <a:lnTo>
                    <a:pt x="32169" y="68225"/>
                  </a:lnTo>
                  <a:cubicBezTo>
                    <a:pt x="33236" y="68225"/>
                    <a:pt x="34049" y="68466"/>
                    <a:pt x="34595" y="68618"/>
                  </a:cubicBezTo>
                  <a:cubicBezTo>
                    <a:pt x="35103" y="68770"/>
                    <a:pt x="35522" y="68897"/>
                    <a:pt x="35928" y="69024"/>
                  </a:cubicBezTo>
                  <a:lnTo>
                    <a:pt x="37008" y="69342"/>
                  </a:lnTo>
                  <a:cubicBezTo>
                    <a:pt x="37516" y="69494"/>
                    <a:pt x="37998" y="69608"/>
                    <a:pt x="38494" y="69735"/>
                  </a:cubicBezTo>
                  <a:lnTo>
                    <a:pt x="39116" y="69888"/>
                  </a:lnTo>
                  <a:cubicBezTo>
                    <a:pt x="39980" y="70103"/>
                    <a:pt x="40881" y="70256"/>
                    <a:pt x="41783" y="70421"/>
                  </a:cubicBezTo>
                  <a:lnTo>
                    <a:pt x="42697" y="70574"/>
                  </a:lnTo>
                  <a:cubicBezTo>
                    <a:pt x="43294" y="70662"/>
                    <a:pt x="43891" y="70739"/>
                    <a:pt x="44450" y="70803"/>
                  </a:cubicBezTo>
                  <a:cubicBezTo>
                    <a:pt x="44450" y="70459"/>
                    <a:pt x="44450" y="70117"/>
                    <a:pt x="44450" y="69761"/>
                  </a:cubicBezTo>
                  <a:lnTo>
                    <a:pt x="44399" y="65621"/>
                  </a:lnTo>
                  <a:cubicBezTo>
                    <a:pt x="44386" y="64300"/>
                    <a:pt x="44374" y="62954"/>
                    <a:pt x="44361" y="61608"/>
                  </a:cubicBezTo>
                  <a:lnTo>
                    <a:pt x="44298" y="55525"/>
                  </a:lnTo>
                  <a:cubicBezTo>
                    <a:pt x="44247" y="53657"/>
                    <a:pt x="44171" y="50520"/>
                    <a:pt x="46533" y="48146"/>
                  </a:cubicBezTo>
                  <a:cubicBezTo>
                    <a:pt x="47409" y="47282"/>
                    <a:pt x="48565" y="46583"/>
                    <a:pt x="49657" y="46279"/>
                  </a:cubicBezTo>
                  <a:lnTo>
                    <a:pt x="50051" y="46189"/>
                  </a:lnTo>
                  <a:cubicBezTo>
                    <a:pt x="50508" y="46113"/>
                    <a:pt x="50965" y="46063"/>
                    <a:pt x="51422" y="46038"/>
                  </a:cubicBezTo>
                  <a:lnTo>
                    <a:pt x="51803" y="46024"/>
                  </a:lnTo>
                  <a:cubicBezTo>
                    <a:pt x="52743" y="46024"/>
                    <a:pt x="53556" y="46253"/>
                    <a:pt x="54305" y="46507"/>
                  </a:cubicBezTo>
                  <a:lnTo>
                    <a:pt x="54559" y="46596"/>
                  </a:lnTo>
                  <a:cubicBezTo>
                    <a:pt x="54889" y="46736"/>
                    <a:pt x="55219" y="46875"/>
                    <a:pt x="55563" y="47028"/>
                  </a:cubicBezTo>
                  <a:lnTo>
                    <a:pt x="55906" y="47193"/>
                  </a:lnTo>
                  <a:cubicBezTo>
                    <a:pt x="56909" y="47765"/>
                    <a:pt x="57798" y="48413"/>
                    <a:pt x="58572" y="48984"/>
                  </a:cubicBezTo>
                  <a:lnTo>
                    <a:pt x="59309" y="49517"/>
                  </a:lnTo>
                  <a:cubicBezTo>
                    <a:pt x="61023" y="50736"/>
                    <a:pt x="63309" y="52286"/>
                    <a:pt x="65811" y="53391"/>
                  </a:cubicBezTo>
                  <a:cubicBezTo>
                    <a:pt x="67132" y="53924"/>
                    <a:pt x="68300" y="54343"/>
                    <a:pt x="69355" y="54635"/>
                  </a:cubicBezTo>
                  <a:lnTo>
                    <a:pt x="69876" y="54787"/>
                  </a:lnTo>
                  <a:cubicBezTo>
                    <a:pt x="70282" y="54902"/>
                    <a:pt x="70676" y="55029"/>
                    <a:pt x="71082" y="55118"/>
                  </a:cubicBezTo>
                  <a:lnTo>
                    <a:pt x="71730" y="55283"/>
                  </a:lnTo>
                  <a:cubicBezTo>
                    <a:pt x="71856" y="55308"/>
                    <a:pt x="71971" y="55346"/>
                    <a:pt x="72098" y="55372"/>
                  </a:cubicBezTo>
                  <a:cubicBezTo>
                    <a:pt x="72174" y="55283"/>
                    <a:pt x="72250" y="55207"/>
                    <a:pt x="72327" y="55118"/>
                  </a:cubicBezTo>
                  <a:cubicBezTo>
                    <a:pt x="72746" y="54521"/>
                    <a:pt x="73127" y="53911"/>
                    <a:pt x="73520" y="53301"/>
                  </a:cubicBezTo>
                  <a:lnTo>
                    <a:pt x="74143" y="52336"/>
                  </a:lnTo>
                  <a:cubicBezTo>
                    <a:pt x="74435" y="51879"/>
                    <a:pt x="74727" y="51422"/>
                    <a:pt x="75006" y="50965"/>
                  </a:cubicBezTo>
                  <a:cubicBezTo>
                    <a:pt x="75692" y="49847"/>
                    <a:pt x="76352" y="48704"/>
                    <a:pt x="77013" y="47574"/>
                  </a:cubicBezTo>
                  <a:lnTo>
                    <a:pt x="77813" y="46203"/>
                  </a:lnTo>
                  <a:cubicBezTo>
                    <a:pt x="78473" y="45059"/>
                    <a:pt x="79172" y="43917"/>
                    <a:pt x="79858" y="42786"/>
                  </a:cubicBezTo>
                  <a:lnTo>
                    <a:pt x="89002" y="27686"/>
                  </a:lnTo>
                  <a:cubicBezTo>
                    <a:pt x="89484" y="26898"/>
                    <a:pt x="90005" y="26136"/>
                    <a:pt x="90513" y="25362"/>
                  </a:cubicBezTo>
                  <a:lnTo>
                    <a:pt x="93535" y="20777"/>
                  </a:lnTo>
                  <a:cubicBezTo>
                    <a:pt x="93764" y="20447"/>
                    <a:pt x="93980" y="20142"/>
                    <a:pt x="94209" y="19850"/>
                  </a:cubicBezTo>
                  <a:lnTo>
                    <a:pt x="96609" y="16573"/>
                  </a:lnTo>
                  <a:cubicBezTo>
                    <a:pt x="97244" y="15697"/>
                    <a:pt x="97879" y="14821"/>
                    <a:pt x="98552" y="13983"/>
                  </a:cubicBezTo>
                  <a:lnTo>
                    <a:pt x="98908" y="13538"/>
                  </a:lnTo>
                  <a:cubicBezTo>
                    <a:pt x="100597" y="11443"/>
                    <a:pt x="102337" y="9283"/>
                    <a:pt x="104229" y="7214"/>
                  </a:cubicBezTo>
                  <a:cubicBezTo>
                    <a:pt x="105194" y="6159"/>
                    <a:pt x="106159" y="5118"/>
                    <a:pt x="107124" y="4076"/>
                  </a:cubicBezTo>
                  <a:cubicBezTo>
                    <a:pt x="107671" y="3505"/>
                    <a:pt x="108191" y="2972"/>
                    <a:pt x="108738" y="2425"/>
                  </a:cubicBezTo>
                  <a:cubicBezTo>
                    <a:pt x="110439" y="736"/>
                    <a:pt x="113030" y="0"/>
                    <a:pt x="115379" y="508"/>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7" name="Shape 319"/>
            <p:cNvSpPr/>
            <p:nvPr/>
          </p:nvSpPr>
          <p:spPr>
            <a:xfrm>
              <a:off x="897302" y="2921"/>
              <a:ext cx="132164" cy="323977"/>
            </a:xfrm>
            <a:custGeom>
              <a:avLst/>
              <a:gdLst/>
              <a:ahLst/>
              <a:cxnLst/>
              <a:rect l="0" t="0" r="0" b="0"/>
              <a:pathLst>
                <a:path w="132164" h="323977">
                  <a:moveTo>
                    <a:pt x="17483" y="165"/>
                  </a:moveTo>
                  <a:cubicBezTo>
                    <a:pt x="18550" y="12"/>
                    <a:pt x="19490" y="0"/>
                    <a:pt x="20480" y="178"/>
                  </a:cubicBezTo>
                  <a:cubicBezTo>
                    <a:pt x="22284" y="533"/>
                    <a:pt x="23960" y="1474"/>
                    <a:pt x="25078" y="2769"/>
                  </a:cubicBezTo>
                  <a:cubicBezTo>
                    <a:pt x="26144" y="3988"/>
                    <a:pt x="26855" y="5270"/>
                    <a:pt x="27274" y="6693"/>
                  </a:cubicBezTo>
                  <a:cubicBezTo>
                    <a:pt x="27592" y="7747"/>
                    <a:pt x="27782" y="8890"/>
                    <a:pt x="27884" y="10173"/>
                  </a:cubicBezTo>
                  <a:cubicBezTo>
                    <a:pt x="28049" y="12446"/>
                    <a:pt x="27897" y="14618"/>
                    <a:pt x="27732" y="16701"/>
                  </a:cubicBezTo>
                  <a:cubicBezTo>
                    <a:pt x="27579" y="18682"/>
                    <a:pt x="27439" y="20548"/>
                    <a:pt x="27605" y="22301"/>
                  </a:cubicBezTo>
                  <a:cubicBezTo>
                    <a:pt x="27732" y="22923"/>
                    <a:pt x="27910" y="23571"/>
                    <a:pt x="28176" y="24257"/>
                  </a:cubicBezTo>
                  <a:cubicBezTo>
                    <a:pt x="28621" y="25222"/>
                    <a:pt x="29154" y="26112"/>
                    <a:pt x="29776" y="26975"/>
                  </a:cubicBezTo>
                  <a:cubicBezTo>
                    <a:pt x="30589" y="27940"/>
                    <a:pt x="31516" y="28855"/>
                    <a:pt x="32646" y="29743"/>
                  </a:cubicBezTo>
                  <a:cubicBezTo>
                    <a:pt x="33218" y="30175"/>
                    <a:pt x="33904" y="30620"/>
                    <a:pt x="34603" y="31064"/>
                  </a:cubicBezTo>
                  <a:cubicBezTo>
                    <a:pt x="35720" y="28232"/>
                    <a:pt x="36406" y="25146"/>
                    <a:pt x="37130" y="21717"/>
                  </a:cubicBezTo>
                  <a:cubicBezTo>
                    <a:pt x="37447" y="20155"/>
                    <a:pt x="37701" y="18593"/>
                    <a:pt x="37955" y="17018"/>
                  </a:cubicBezTo>
                  <a:cubicBezTo>
                    <a:pt x="38159" y="15240"/>
                    <a:pt x="38374" y="13335"/>
                    <a:pt x="38540" y="11405"/>
                  </a:cubicBezTo>
                  <a:lnTo>
                    <a:pt x="38565" y="11087"/>
                  </a:lnTo>
                  <a:cubicBezTo>
                    <a:pt x="38603" y="10592"/>
                    <a:pt x="38654" y="10096"/>
                    <a:pt x="38717" y="9601"/>
                  </a:cubicBezTo>
                  <a:cubicBezTo>
                    <a:pt x="38819" y="8789"/>
                    <a:pt x="38946" y="7862"/>
                    <a:pt x="39314" y="6858"/>
                  </a:cubicBezTo>
                  <a:cubicBezTo>
                    <a:pt x="39784" y="5524"/>
                    <a:pt x="40470" y="4483"/>
                    <a:pt x="41346" y="3772"/>
                  </a:cubicBezTo>
                  <a:cubicBezTo>
                    <a:pt x="41638" y="3543"/>
                    <a:pt x="41930" y="3302"/>
                    <a:pt x="42222" y="3086"/>
                  </a:cubicBezTo>
                  <a:lnTo>
                    <a:pt x="42819" y="2718"/>
                  </a:lnTo>
                  <a:cubicBezTo>
                    <a:pt x="43391" y="2425"/>
                    <a:pt x="44102" y="2108"/>
                    <a:pt x="44965" y="1918"/>
                  </a:cubicBezTo>
                  <a:cubicBezTo>
                    <a:pt x="45575" y="1740"/>
                    <a:pt x="46502" y="1663"/>
                    <a:pt x="47366" y="1791"/>
                  </a:cubicBezTo>
                  <a:cubicBezTo>
                    <a:pt x="48699" y="1918"/>
                    <a:pt x="50058" y="2387"/>
                    <a:pt x="51290" y="3149"/>
                  </a:cubicBezTo>
                  <a:cubicBezTo>
                    <a:pt x="52801" y="4076"/>
                    <a:pt x="54173" y="5296"/>
                    <a:pt x="55291" y="6693"/>
                  </a:cubicBezTo>
                  <a:cubicBezTo>
                    <a:pt x="56434" y="8128"/>
                    <a:pt x="57386" y="9487"/>
                    <a:pt x="58174" y="10833"/>
                  </a:cubicBezTo>
                  <a:cubicBezTo>
                    <a:pt x="58834" y="11938"/>
                    <a:pt x="59570" y="13195"/>
                    <a:pt x="60180" y="14592"/>
                  </a:cubicBezTo>
                  <a:lnTo>
                    <a:pt x="60612" y="15532"/>
                  </a:lnTo>
                  <a:cubicBezTo>
                    <a:pt x="61018" y="16408"/>
                    <a:pt x="61425" y="17297"/>
                    <a:pt x="61755" y="18186"/>
                  </a:cubicBezTo>
                  <a:lnTo>
                    <a:pt x="61831" y="18415"/>
                  </a:lnTo>
                  <a:cubicBezTo>
                    <a:pt x="61844" y="18441"/>
                    <a:pt x="61857" y="18479"/>
                    <a:pt x="61869" y="18504"/>
                  </a:cubicBezTo>
                  <a:cubicBezTo>
                    <a:pt x="62619" y="17285"/>
                    <a:pt x="63279" y="16028"/>
                    <a:pt x="63812" y="14974"/>
                  </a:cubicBezTo>
                  <a:cubicBezTo>
                    <a:pt x="64206" y="14212"/>
                    <a:pt x="64587" y="13462"/>
                    <a:pt x="64955" y="12712"/>
                  </a:cubicBezTo>
                  <a:lnTo>
                    <a:pt x="65158" y="12306"/>
                  </a:lnTo>
                  <a:cubicBezTo>
                    <a:pt x="65286" y="12065"/>
                    <a:pt x="65400" y="11824"/>
                    <a:pt x="65514" y="11582"/>
                  </a:cubicBezTo>
                  <a:cubicBezTo>
                    <a:pt x="65629" y="11303"/>
                    <a:pt x="65794" y="10935"/>
                    <a:pt x="65997" y="10567"/>
                  </a:cubicBezTo>
                  <a:lnTo>
                    <a:pt x="66175" y="10287"/>
                  </a:lnTo>
                  <a:cubicBezTo>
                    <a:pt x="66429" y="9919"/>
                    <a:pt x="66695" y="9551"/>
                    <a:pt x="66975" y="9195"/>
                  </a:cubicBezTo>
                  <a:lnTo>
                    <a:pt x="67546" y="8624"/>
                  </a:lnTo>
                  <a:cubicBezTo>
                    <a:pt x="68029" y="8230"/>
                    <a:pt x="68524" y="7848"/>
                    <a:pt x="69057" y="7506"/>
                  </a:cubicBezTo>
                  <a:cubicBezTo>
                    <a:pt x="71496" y="5906"/>
                    <a:pt x="75230" y="6388"/>
                    <a:pt x="77198" y="8586"/>
                  </a:cubicBezTo>
                  <a:cubicBezTo>
                    <a:pt x="77605" y="9042"/>
                    <a:pt x="78087" y="9614"/>
                    <a:pt x="78532" y="10287"/>
                  </a:cubicBezTo>
                  <a:lnTo>
                    <a:pt x="78849" y="10871"/>
                  </a:lnTo>
                  <a:cubicBezTo>
                    <a:pt x="79002" y="11240"/>
                    <a:pt x="79166" y="11595"/>
                    <a:pt x="79306" y="11964"/>
                  </a:cubicBezTo>
                  <a:lnTo>
                    <a:pt x="79421" y="12268"/>
                  </a:lnTo>
                  <a:cubicBezTo>
                    <a:pt x="79548" y="12712"/>
                    <a:pt x="79662" y="13170"/>
                    <a:pt x="79738" y="13627"/>
                  </a:cubicBezTo>
                  <a:lnTo>
                    <a:pt x="80386" y="17475"/>
                  </a:lnTo>
                  <a:cubicBezTo>
                    <a:pt x="80691" y="19190"/>
                    <a:pt x="80970" y="20904"/>
                    <a:pt x="81249" y="22631"/>
                  </a:cubicBezTo>
                  <a:cubicBezTo>
                    <a:pt x="81478" y="24041"/>
                    <a:pt x="81669" y="25464"/>
                    <a:pt x="81847" y="26860"/>
                  </a:cubicBezTo>
                  <a:lnTo>
                    <a:pt x="82215" y="26568"/>
                  </a:lnTo>
                  <a:cubicBezTo>
                    <a:pt x="85377" y="24079"/>
                    <a:pt x="88641" y="21501"/>
                    <a:pt x="92438" y="19507"/>
                  </a:cubicBezTo>
                  <a:cubicBezTo>
                    <a:pt x="94838" y="18250"/>
                    <a:pt x="97404" y="17196"/>
                    <a:pt x="100261" y="16307"/>
                  </a:cubicBezTo>
                  <a:cubicBezTo>
                    <a:pt x="100858" y="16129"/>
                    <a:pt x="101443" y="15964"/>
                    <a:pt x="102014" y="15799"/>
                  </a:cubicBezTo>
                  <a:cubicBezTo>
                    <a:pt x="102496" y="15672"/>
                    <a:pt x="102928" y="15545"/>
                    <a:pt x="103360" y="15443"/>
                  </a:cubicBezTo>
                  <a:cubicBezTo>
                    <a:pt x="104808" y="15075"/>
                    <a:pt x="106281" y="15125"/>
                    <a:pt x="107919" y="15608"/>
                  </a:cubicBezTo>
                  <a:cubicBezTo>
                    <a:pt x="110104" y="16269"/>
                    <a:pt x="111755" y="17945"/>
                    <a:pt x="112352" y="20104"/>
                  </a:cubicBezTo>
                  <a:cubicBezTo>
                    <a:pt x="112771" y="21641"/>
                    <a:pt x="112606" y="23216"/>
                    <a:pt x="111844" y="24791"/>
                  </a:cubicBezTo>
                  <a:cubicBezTo>
                    <a:pt x="111399" y="25730"/>
                    <a:pt x="110955" y="26657"/>
                    <a:pt x="110282" y="27584"/>
                  </a:cubicBezTo>
                  <a:cubicBezTo>
                    <a:pt x="109875" y="28143"/>
                    <a:pt x="109469" y="28677"/>
                    <a:pt x="109062" y="29197"/>
                  </a:cubicBezTo>
                  <a:cubicBezTo>
                    <a:pt x="108402" y="30073"/>
                    <a:pt x="107780" y="31026"/>
                    <a:pt x="107145" y="31979"/>
                  </a:cubicBezTo>
                  <a:lnTo>
                    <a:pt x="106459" y="33007"/>
                  </a:lnTo>
                  <a:cubicBezTo>
                    <a:pt x="105138" y="34963"/>
                    <a:pt x="103995" y="37071"/>
                    <a:pt x="103043" y="39256"/>
                  </a:cubicBezTo>
                  <a:cubicBezTo>
                    <a:pt x="101849" y="42190"/>
                    <a:pt x="100897" y="45250"/>
                    <a:pt x="100223" y="48260"/>
                  </a:cubicBezTo>
                  <a:cubicBezTo>
                    <a:pt x="100198" y="48375"/>
                    <a:pt x="100173" y="48502"/>
                    <a:pt x="100147" y="48616"/>
                  </a:cubicBezTo>
                  <a:cubicBezTo>
                    <a:pt x="100554" y="48413"/>
                    <a:pt x="100973" y="48209"/>
                    <a:pt x="101391" y="48006"/>
                  </a:cubicBezTo>
                  <a:lnTo>
                    <a:pt x="102243" y="47587"/>
                  </a:lnTo>
                  <a:cubicBezTo>
                    <a:pt x="103627" y="46889"/>
                    <a:pt x="105113" y="46203"/>
                    <a:pt x="106662" y="45555"/>
                  </a:cubicBezTo>
                  <a:cubicBezTo>
                    <a:pt x="107373" y="45225"/>
                    <a:pt x="108237" y="44831"/>
                    <a:pt x="109342" y="44666"/>
                  </a:cubicBezTo>
                  <a:cubicBezTo>
                    <a:pt x="110752" y="44438"/>
                    <a:pt x="112187" y="44552"/>
                    <a:pt x="113507" y="45021"/>
                  </a:cubicBezTo>
                  <a:cubicBezTo>
                    <a:pt x="114409" y="45339"/>
                    <a:pt x="115705" y="45962"/>
                    <a:pt x="116581" y="47066"/>
                  </a:cubicBezTo>
                  <a:cubicBezTo>
                    <a:pt x="116797" y="47307"/>
                    <a:pt x="117038" y="47625"/>
                    <a:pt x="117279" y="47930"/>
                  </a:cubicBezTo>
                  <a:lnTo>
                    <a:pt x="117686" y="48616"/>
                  </a:lnTo>
                  <a:cubicBezTo>
                    <a:pt x="117978" y="49238"/>
                    <a:pt x="118346" y="50089"/>
                    <a:pt x="118562" y="51118"/>
                  </a:cubicBezTo>
                  <a:cubicBezTo>
                    <a:pt x="118943" y="52959"/>
                    <a:pt x="118702" y="54572"/>
                    <a:pt x="118448" y="55956"/>
                  </a:cubicBezTo>
                  <a:cubicBezTo>
                    <a:pt x="118270" y="56921"/>
                    <a:pt x="118029" y="57874"/>
                    <a:pt x="117699" y="58903"/>
                  </a:cubicBezTo>
                  <a:cubicBezTo>
                    <a:pt x="117279" y="60211"/>
                    <a:pt x="116810" y="61455"/>
                    <a:pt x="116391" y="62509"/>
                  </a:cubicBezTo>
                  <a:cubicBezTo>
                    <a:pt x="115844" y="63881"/>
                    <a:pt x="115324" y="65265"/>
                    <a:pt x="114790" y="66663"/>
                  </a:cubicBezTo>
                  <a:cubicBezTo>
                    <a:pt x="113927" y="68961"/>
                    <a:pt x="113025" y="71348"/>
                    <a:pt x="112441" y="73698"/>
                  </a:cubicBezTo>
                  <a:cubicBezTo>
                    <a:pt x="111882" y="75933"/>
                    <a:pt x="111514" y="78207"/>
                    <a:pt x="111234" y="80099"/>
                  </a:cubicBezTo>
                  <a:lnTo>
                    <a:pt x="111259" y="80087"/>
                  </a:lnTo>
                  <a:cubicBezTo>
                    <a:pt x="112453" y="79578"/>
                    <a:pt x="113749" y="79057"/>
                    <a:pt x="115311" y="78791"/>
                  </a:cubicBezTo>
                  <a:cubicBezTo>
                    <a:pt x="117153" y="78499"/>
                    <a:pt x="118638" y="78549"/>
                    <a:pt x="120035" y="78918"/>
                  </a:cubicBezTo>
                  <a:cubicBezTo>
                    <a:pt x="121458" y="79311"/>
                    <a:pt x="122639" y="79820"/>
                    <a:pt x="123642" y="80480"/>
                  </a:cubicBezTo>
                  <a:cubicBezTo>
                    <a:pt x="124531" y="81064"/>
                    <a:pt x="125573" y="81800"/>
                    <a:pt x="126487" y="82779"/>
                  </a:cubicBezTo>
                  <a:cubicBezTo>
                    <a:pt x="128252" y="84645"/>
                    <a:pt x="129560" y="86817"/>
                    <a:pt x="130373" y="89218"/>
                  </a:cubicBezTo>
                  <a:cubicBezTo>
                    <a:pt x="131021" y="91160"/>
                    <a:pt x="131440" y="93282"/>
                    <a:pt x="131643" y="95695"/>
                  </a:cubicBezTo>
                  <a:cubicBezTo>
                    <a:pt x="131757" y="97130"/>
                    <a:pt x="131872" y="98514"/>
                    <a:pt x="131948" y="99885"/>
                  </a:cubicBezTo>
                  <a:lnTo>
                    <a:pt x="131973" y="100406"/>
                  </a:lnTo>
                  <a:cubicBezTo>
                    <a:pt x="132062" y="102006"/>
                    <a:pt x="132164" y="103657"/>
                    <a:pt x="132062" y="105372"/>
                  </a:cubicBezTo>
                  <a:cubicBezTo>
                    <a:pt x="131923" y="107874"/>
                    <a:pt x="131478" y="110058"/>
                    <a:pt x="130703" y="112052"/>
                  </a:cubicBezTo>
                  <a:cubicBezTo>
                    <a:pt x="129776" y="114427"/>
                    <a:pt x="128405" y="116548"/>
                    <a:pt x="126601" y="118326"/>
                  </a:cubicBezTo>
                  <a:cubicBezTo>
                    <a:pt x="124861" y="120066"/>
                    <a:pt x="123007" y="121488"/>
                    <a:pt x="121102" y="122542"/>
                  </a:cubicBezTo>
                  <a:cubicBezTo>
                    <a:pt x="119807" y="123266"/>
                    <a:pt x="118537" y="123813"/>
                    <a:pt x="117343" y="124308"/>
                  </a:cubicBezTo>
                  <a:cubicBezTo>
                    <a:pt x="115451" y="125095"/>
                    <a:pt x="113317" y="125667"/>
                    <a:pt x="111006" y="125984"/>
                  </a:cubicBezTo>
                  <a:cubicBezTo>
                    <a:pt x="111056" y="127165"/>
                    <a:pt x="111069" y="128346"/>
                    <a:pt x="111044" y="129527"/>
                  </a:cubicBezTo>
                  <a:cubicBezTo>
                    <a:pt x="110993" y="132550"/>
                    <a:pt x="110942" y="135268"/>
                    <a:pt x="110739" y="138037"/>
                  </a:cubicBezTo>
                  <a:cubicBezTo>
                    <a:pt x="110447" y="141884"/>
                    <a:pt x="110028" y="146330"/>
                    <a:pt x="108732" y="150597"/>
                  </a:cubicBezTo>
                  <a:cubicBezTo>
                    <a:pt x="107919" y="153302"/>
                    <a:pt x="106878" y="155829"/>
                    <a:pt x="105710" y="158610"/>
                  </a:cubicBezTo>
                  <a:cubicBezTo>
                    <a:pt x="104414" y="161710"/>
                    <a:pt x="102967" y="165011"/>
                    <a:pt x="101239" y="168135"/>
                  </a:cubicBezTo>
                  <a:cubicBezTo>
                    <a:pt x="99372" y="171514"/>
                    <a:pt x="97010" y="174892"/>
                    <a:pt x="94242" y="178130"/>
                  </a:cubicBezTo>
                  <a:cubicBezTo>
                    <a:pt x="93416" y="179108"/>
                    <a:pt x="92540" y="180048"/>
                    <a:pt x="91676" y="180975"/>
                  </a:cubicBezTo>
                  <a:lnTo>
                    <a:pt x="90838" y="181877"/>
                  </a:lnTo>
                  <a:cubicBezTo>
                    <a:pt x="90165" y="182614"/>
                    <a:pt x="89441" y="183299"/>
                    <a:pt x="88717" y="183972"/>
                  </a:cubicBezTo>
                  <a:lnTo>
                    <a:pt x="87942" y="184709"/>
                  </a:lnTo>
                  <a:cubicBezTo>
                    <a:pt x="87028" y="185572"/>
                    <a:pt x="86088" y="186372"/>
                    <a:pt x="85136" y="187185"/>
                  </a:cubicBezTo>
                  <a:cubicBezTo>
                    <a:pt x="83421" y="188633"/>
                    <a:pt x="81681" y="190043"/>
                    <a:pt x="79941" y="191439"/>
                  </a:cubicBezTo>
                  <a:cubicBezTo>
                    <a:pt x="79980" y="191770"/>
                    <a:pt x="80018" y="192113"/>
                    <a:pt x="80056" y="192443"/>
                  </a:cubicBezTo>
                  <a:lnTo>
                    <a:pt x="80411" y="194640"/>
                  </a:lnTo>
                  <a:cubicBezTo>
                    <a:pt x="80640" y="196062"/>
                    <a:pt x="80729" y="197396"/>
                    <a:pt x="80780" y="198412"/>
                  </a:cubicBezTo>
                  <a:lnTo>
                    <a:pt x="80805" y="198831"/>
                  </a:lnTo>
                  <a:cubicBezTo>
                    <a:pt x="80894" y="200647"/>
                    <a:pt x="80983" y="202450"/>
                    <a:pt x="81123" y="204254"/>
                  </a:cubicBezTo>
                  <a:lnTo>
                    <a:pt x="82799" y="213170"/>
                  </a:lnTo>
                  <a:lnTo>
                    <a:pt x="83612" y="221958"/>
                  </a:lnTo>
                  <a:cubicBezTo>
                    <a:pt x="84018" y="226213"/>
                    <a:pt x="84437" y="230607"/>
                    <a:pt x="84755" y="234950"/>
                  </a:cubicBezTo>
                  <a:cubicBezTo>
                    <a:pt x="84970" y="237934"/>
                    <a:pt x="85148" y="240919"/>
                    <a:pt x="85301" y="243904"/>
                  </a:cubicBezTo>
                  <a:cubicBezTo>
                    <a:pt x="85403" y="245694"/>
                    <a:pt x="85453" y="247485"/>
                    <a:pt x="85504" y="249275"/>
                  </a:cubicBezTo>
                  <a:lnTo>
                    <a:pt x="85580" y="251587"/>
                  </a:lnTo>
                  <a:cubicBezTo>
                    <a:pt x="85606" y="252540"/>
                    <a:pt x="85606" y="253492"/>
                    <a:pt x="85606" y="254457"/>
                  </a:cubicBezTo>
                  <a:lnTo>
                    <a:pt x="85606" y="256616"/>
                  </a:lnTo>
                  <a:cubicBezTo>
                    <a:pt x="85618" y="257404"/>
                    <a:pt x="85618" y="258178"/>
                    <a:pt x="85618" y="258966"/>
                  </a:cubicBezTo>
                  <a:lnTo>
                    <a:pt x="85606" y="261836"/>
                  </a:lnTo>
                  <a:cubicBezTo>
                    <a:pt x="85606" y="263601"/>
                    <a:pt x="85593" y="265354"/>
                    <a:pt x="85580" y="267119"/>
                  </a:cubicBezTo>
                  <a:cubicBezTo>
                    <a:pt x="85555" y="269951"/>
                    <a:pt x="85529" y="272783"/>
                    <a:pt x="85466" y="275628"/>
                  </a:cubicBezTo>
                  <a:lnTo>
                    <a:pt x="85441" y="276758"/>
                  </a:lnTo>
                  <a:cubicBezTo>
                    <a:pt x="85428" y="277635"/>
                    <a:pt x="85415" y="278511"/>
                    <a:pt x="85377" y="279388"/>
                  </a:cubicBezTo>
                  <a:lnTo>
                    <a:pt x="85136" y="284252"/>
                  </a:lnTo>
                  <a:cubicBezTo>
                    <a:pt x="85022" y="286576"/>
                    <a:pt x="84831" y="289319"/>
                    <a:pt x="84298" y="292100"/>
                  </a:cubicBezTo>
                  <a:lnTo>
                    <a:pt x="84247" y="292405"/>
                  </a:lnTo>
                  <a:cubicBezTo>
                    <a:pt x="84056" y="293383"/>
                    <a:pt x="83853" y="294501"/>
                    <a:pt x="83459" y="295643"/>
                  </a:cubicBezTo>
                  <a:cubicBezTo>
                    <a:pt x="83091" y="296697"/>
                    <a:pt x="82684" y="297815"/>
                    <a:pt x="82012" y="298907"/>
                  </a:cubicBezTo>
                  <a:cubicBezTo>
                    <a:pt x="81732" y="299365"/>
                    <a:pt x="81351" y="299948"/>
                    <a:pt x="80856" y="300533"/>
                  </a:cubicBezTo>
                  <a:cubicBezTo>
                    <a:pt x="80856" y="300648"/>
                    <a:pt x="80856" y="300762"/>
                    <a:pt x="80856" y="300889"/>
                  </a:cubicBezTo>
                  <a:cubicBezTo>
                    <a:pt x="80868" y="302679"/>
                    <a:pt x="80881" y="304521"/>
                    <a:pt x="80627" y="306451"/>
                  </a:cubicBezTo>
                  <a:lnTo>
                    <a:pt x="80157" y="309931"/>
                  </a:lnTo>
                  <a:cubicBezTo>
                    <a:pt x="79789" y="312547"/>
                    <a:pt x="79218" y="314731"/>
                    <a:pt x="78392" y="316624"/>
                  </a:cubicBezTo>
                  <a:cubicBezTo>
                    <a:pt x="77986" y="317589"/>
                    <a:pt x="77376" y="318846"/>
                    <a:pt x="76385" y="320053"/>
                  </a:cubicBezTo>
                  <a:cubicBezTo>
                    <a:pt x="75293" y="321387"/>
                    <a:pt x="73871" y="322352"/>
                    <a:pt x="72169" y="322923"/>
                  </a:cubicBezTo>
                  <a:cubicBezTo>
                    <a:pt x="70569" y="323456"/>
                    <a:pt x="69007" y="323532"/>
                    <a:pt x="67762" y="323583"/>
                  </a:cubicBezTo>
                  <a:lnTo>
                    <a:pt x="67038" y="323621"/>
                  </a:lnTo>
                  <a:cubicBezTo>
                    <a:pt x="66327" y="323659"/>
                    <a:pt x="65603" y="323697"/>
                    <a:pt x="64879" y="323736"/>
                  </a:cubicBezTo>
                  <a:cubicBezTo>
                    <a:pt x="63419" y="323812"/>
                    <a:pt x="61945" y="323850"/>
                    <a:pt x="60472" y="323888"/>
                  </a:cubicBezTo>
                  <a:lnTo>
                    <a:pt x="60053" y="323888"/>
                  </a:lnTo>
                  <a:cubicBezTo>
                    <a:pt x="59596" y="323914"/>
                    <a:pt x="59139" y="323914"/>
                    <a:pt x="58682" y="323914"/>
                  </a:cubicBezTo>
                  <a:lnTo>
                    <a:pt x="51608" y="323824"/>
                  </a:lnTo>
                  <a:cubicBezTo>
                    <a:pt x="49017" y="323786"/>
                    <a:pt x="41524" y="323342"/>
                    <a:pt x="40216" y="323190"/>
                  </a:cubicBezTo>
                  <a:cubicBezTo>
                    <a:pt x="39314" y="323076"/>
                    <a:pt x="38197" y="322935"/>
                    <a:pt x="37041" y="322656"/>
                  </a:cubicBezTo>
                  <a:cubicBezTo>
                    <a:pt x="35923" y="322364"/>
                    <a:pt x="34628" y="321983"/>
                    <a:pt x="33408" y="321272"/>
                  </a:cubicBezTo>
                  <a:cubicBezTo>
                    <a:pt x="31859" y="320357"/>
                    <a:pt x="30678" y="319202"/>
                    <a:pt x="29891" y="317856"/>
                  </a:cubicBezTo>
                  <a:cubicBezTo>
                    <a:pt x="29599" y="317360"/>
                    <a:pt x="29345" y="316852"/>
                    <a:pt x="29090" y="316319"/>
                  </a:cubicBezTo>
                  <a:cubicBezTo>
                    <a:pt x="28938" y="316014"/>
                    <a:pt x="28811" y="315709"/>
                    <a:pt x="28684" y="315417"/>
                  </a:cubicBezTo>
                  <a:lnTo>
                    <a:pt x="28405" y="314808"/>
                  </a:lnTo>
                  <a:cubicBezTo>
                    <a:pt x="27859" y="313614"/>
                    <a:pt x="27287" y="312471"/>
                    <a:pt x="26703" y="311328"/>
                  </a:cubicBezTo>
                  <a:cubicBezTo>
                    <a:pt x="26614" y="311150"/>
                    <a:pt x="26525" y="310985"/>
                    <a:pt x="26436" y="310807"/>
                  </a:cubicBezTo>
                  <a:cubicBezTo>
                    <a:pt x="24963" y="312954"/>
                    <a:pt x="23452" y="315151"/>
                    <a:pt x="21826" y="317297"/>
                  </a:cubicBezTo>
                  <a:lnTo>
                    <a:pt x="21458" y="317792"/>
                  </a:lnTo>
                  <a:cubicBezTo>
                    <a:pt x="20899" y="318542"/>
                    <a:pt x="20277" y="319405"/>
                    <a:pt x="19426" y="320192"/>
                  </a:cubicBezTo>
                  <a:cubicBezTo>
                    <a:pt x="18880" y="320713"/>
                    <a:pt x="18283" y="321196"/>
                    <a:pt x="17673" y="321653"/>
                  </a:cubicBezTo>
                  <a:cubicBezTo>
                    <a:pt x="17242" y="321970"/>
                    <a:pt x="16759" y="322338"/>
                    <a:pt x="16137" y="322644"/>
                  </a:cubicBezTo>
                  <a:cubicBezTo>
                    <a:pt x="15794" y="322834"/>
                    <a:pt x="15387" y="323024"/>
                    <a:pt x="14955" y="323190"/>
                  </a:cubicBezTo>
                  <a:cubicBezTo>
                    <a:pt x="14448" y="323418"/>
                    <a:pt x="13927" y="323596"/>
                    <a:pt x="13393" y="323697"/>
                  </a:cubicBezTo>
                  <a:lnTo>
                    <a:pt x="13190" y="323723"/>
                  </a:lnTo>
                  <a:cubicBezTo>
                    <a:pt x="12454" y="323838"/>
                    <a:pt x="11907" y="323914"/>
                    <a:pt x="11349" y="323939"/>
                  </a:cubicBezTo>
                  <a:cubicBezTo>
                    <a:pt x="10917" y="323965"/>
                    <a:pt x="10472" y="323977"/>
                    <a:pt x="10028" y="323977"/>
                  </a:cubicBezTo>
                  <a:lnTo>
                    <a:pt x="9152" y="323965"/>
                  </a:lnTo>
                  <a:cubicBezTo>
                    <a:pt x="7767" y="323965"/>
                    <a:pt x="6370" y="323965"/>
                    <a:pt x="4973" y="323965"/>
                  </a:cubicBezTo>
                  <a:lnTo>
                    <a:pt x="0" y="323927"/>
                  </a:lnTo>
                  <a:lnTo>
                    <a:pt x="0" y="315863"/>
                  </a:lnTo>
                  <a:lnTo>
                    <a:pt x="5011" y="315900"/>
                  </a:lnTo>
                  <a:cubicBezTo>
                    <a:pt x="6396" y="315900"/>
                    <a:pt x="7780" y="315900"/>
                    <a:pt x="9152" y="315900"/>
                  </a:cubicBezTo>
                  <a:lnTo>
                    <a:pt x="10028" y="315913"/>
                  </a:lnTo>
                  <a:cubicBezTo>
                    <a:pt x="10320" y="315913"/>
                    <a:pt x="10599" y="315900"/>
                    <a:pt x="10879" y="315887"/>
                  </a:cubicBezTo>
                  <a:cubicBezTo>
                    <a:pt x="11183" y="315875"/>
                    <a:pt x="11476" y="315823"/>
                    <a:pt x="11755" y="315785"/>
                  </a:cubicBezTo>
                  <a:lnTo>
                    <a:pt x="11984" y="315697"/>
                  </a:lnTo>
                  <a:cubicBezTo>
                    <a:pt x="12123" y="315646"/>
                    <a:pt x="12263" y="315582"/>
                    <a:pt x="12403" y="315506"/>
                  </a:cubicBezTo>
                  <a:cubicBezTo>
                    <a:pt x="12568" y="315417"/>
                    <a:pt x="12669" y="315316"/>
                    <a:pt x="12784" y="315227"/>
                  </a:cubicBezTo>
                  <a:cubicBezTo>
                    <a:pt x="13254" y="314896"/>
                    <a:pt x="13584" y="314617"/>
                    <a:pt x="13901" y="314313"/>
                  </a:cubicBezTo>
                  <a:cubicBezTo>
                    <a:pt x="14219" y="314020"/>
                    <a:pt x="14574" y="313525"/>
                    <a:pt x="14955" y="313017"/>
                  </a:cubicBezTo>
                  <a:lnTo>
                    <a:pt x="15044" y="312890"/>
                  </a:lnTo>
                  <a:lnTo>
                    <a:pt x="15044" y="312877"/>
                  </a:lnTo>
                  <a:lnTo>
                    <a:pt x="15172" y="312725"/>
                  </a:lnTo>
                  <a:cubicBezTo>
                    <a:pt x="16822" y="310566"/>
                    <a:pt x="18347" y="308356"/>
                    <a:pt x="19946" y="306007"/>
                  </a:cubicBezTo>
                  <a:cubicBezTo>
                    <a:pt x="21051" y="304406"/>
                    <a:pt x="22144" y="302806"/>
                    <a:pt x="23274" y="301231"/>
                  </a:cubicBezTo>
                  <a:lnTo>
                    <a:pt x="26005" y="297459"/>
                  </a:lnTo>
                  <a:lnTo>
                    <a:pt x="29357" y="300710"/>
                  </a:lnTo>
                  <a:cubicBezTo>
                    <a:pt x="29764" y="301104"/>
                    <a:pt x="30145" y="301523"/>
                    <a:pt x="30500" y="301968"/>
                  </a:cubicBezTo>
                  <a:lnTo>
                    <a:pt x="30653" y="302171"/>
                  </a:lnTo>
                  <a:cubicBezTo>
                    <a:pt x="31961" y="304000"/>
                    <a:pt x="32989" y="305892"/>
                    <a:pt x="33891" y="307657"/>
                  </a:cubicBezTo>
                  <a:cubicBezTo>
                    <a:pt x="34526" y="308914"/>
                    <a:pt x="35161" y="310159"/>
                    <a:pt x="35733" y="311442"/>
                  </a:cubicBezTo>
                  <a:lnTo>
                    <a:pt x="36380" y="312865"/>
                  </a:lnTo>
                  <a:cubicBezTo>
                    <a:pt x="36520" y="313169"/>
                    <a:pt x="36660" y="313474"/>
                    <a:pt x="36838" y="313754"/>
                  </a:cubicBezTo>
                  <a:cubicBezTo>
                    <a:pt x="36914" y="313893"/>
                    <a:pt x="37117" y="314096"/>
                    <a:pt x="37511" y="314325"/>
                  </a:cubicBezTo>
                  <a:cubicBezTo>
                    <a:pt x="37892" y="314554"/>
                    <a:pt x="38705" y="314757"/>
                    <a:pt x="39009" y="314833"/>
                  </a:cubicBezTo>
                  <a:cubicBezTo>
                    <a:pt x="39657" y="314998"/>
                    <a:pt x="40470" y="315087"/>
                    <a:pt x="41194" y="315176"/>
                  </a:cubicBezTo>
                  <a:cubicBezTo>
                    <a:pt x="42083" y="315278"/>
                    <a:pt x="49207" y="315722"/>
                    <a:pt x="51747" y="315760"/>
                  </a:cubicBezTo>
                  <a:lnTo>
                    <a:pt x="58682" y="315849"/>
                  </a:lnTo>
                  <a:cubicBezTo>
                    <a:pt x="59075" y="315849"/>
                    <a:pt x="59456" y="315849"/>
                    <a:pt x="59837" y="315837"/>
                  </a:cubicBezTo>
                  <a:lnTo>
                    <a:pt x="60256" y="315823"/>
                  </a:lnTo>
                  <a:cubicBezTo>
                    <a:pt x="61666" y="315785"/>
                    <a:pt x="63076" y="315747"/>
                    <a:pt x="64486" y="315671"/>
                  </a:cubicBezTo>
                  <a:cubicBezTo>
                    <a:pt x="65171" y="315646"/>
                    <a:pt x="65857" y="315608"/>
                    <a:pt x="66543" y="315570"/>
                  </a:cubicBezTo>
                  <a:lnTo>
                    <a:pt x="67406" y="315519"/>
                  </a:lnTo>
                  <a:cubicBezTo>
                    <a:pt x="68270" y="315481"/>
                    <a:pt x="69083" y="315455"/>
                    <a:pt x="69616" y="315278"/>
                  </a:cubicBezTo>
                  <a:cubicBezTo>
                    <a:pt x="69934" y="315163"/>
                    <a:pt x="70074" y="315049"/>
                    <a:pt x="70150" y="314947"/>
                  </a:cubicBezTo>
                  <a:cubicBezTo>
                    <a:pt x="70429" y="314605"/>
                    <a:pt x="70683" y="314148"/>
                    <a:pt x="70988" y="313424"/>
                  </a:cubicBezTo>
                  <a:cubicBezTo>
                    <a:pt x="71521" y="312204"/>
                    <a:pt x="71902" y="310706"/>
                    <a:pt x="72156" y="308813"/>
                  </a:cubicBezTo>
                  <a:lnTo>
                    <a:pt x="72639" y="305384"/>
                  </a:lnTo>
                  <a:cubicBezTo>
                    <a:pt x="72816" y="304012"/>
                    <a:pt x="72804" y="302514"/>
                    <a:pt x="72791" y="300927"/>
                  </a:cubicBezTo>
                  <a:cubicBezTo>
                    <a:pt x="72791" y="300330"/>
                    <a:pt x="72791" y="299733"/>
                    <a:pt x="72791" y="299136"/>
                  </a:cubicBezTo>
                  <a:lnTo>
                    <a:pt x="72791" y="296888"/>
                  </a:lnTo>
                  <a:lnTo>
                    <a:pt x="74569" y="295491"/>
                  </a:lnTo>
                  <a:cubicBezTo>
                    <a:pt x="74722" y="295364"/>
                    <a:pt x="75039" y="294843"/>
                    <a:pt x="75141" y="294678"/>
                  </a:cubicBezTo>
                  <a:cubicBezTo>
                    <a:pt x="75382" y="294298"/>
                    <a:pt x="75611" y="293650"/>
                    <a:pt x="75827" y="293027"/>
                  </a:cubicBezTo>
                  <a:cubicBezTo>
                    <a:pt x="76030" y="292443"/>
                    <a:pt x="76169" y="291706"/>
                    <a:pt x="76309" y="290919"/>
                  </a:cubicBezTo>
                  <a:lnTo>
                    <a:pt x="76373" y="290602"/>
                  </a:lnTo>
                  <a:cubicBezTo>
                    <a:pt x="76805" y="288303"/>
                    <a:pt x="76970" y="285890"/>
                    <a:pt x="77084" y="283845"/>
                  </a:cubicBezTo>
                  <a:lnTo>
                    <a:pt x="77325" y="278994"/>
                  </a:lnTo>
                  <a:cubicBezTo>
                    <a:pt x="77363" y="278219"/>
                    <a:pt x="77363" y="277432"/>
                    <a:pt x="77376" y="276657"/>
                  </a:cubicBezTo>
                  <a:lnTo>
                    <a:pt x="77401" y="275451"/>
                  </a:lnTo>
                  <a:cubicBezTo>
                    <a:pt x="77465" y="272644"/>
                    <a:pt x="77490" y="269849"/>
                    <a:pt x="77516" y="267056"/>
                  </a:cubicBezTo>
                  <a:cubicBezTo>
                    <a:pt x="77528" y="265303"/>
                    <a:pt x="77541" y="263551"/>
                    <a:pt x="77541" y="261810"/>
                  </a:cubicBezTo>
                  <a:lnTo>
                    <a:pt x="77554" y="258940"/>
                  </a:lnTo>
                  <a:lnTo>
                    <a:pt x="77541" y="254432"/>
                  </a:lnTo>
                  <a:cubicBezTo>
                    <a:pt x="77541" y="253568"/>
                    <a:pt x="77541" y="252717"/>
                    <a:pt x="77516" y="251854"/>
                  </a:cubicBezTo>
                  <a:lnTo>
                    <a:pt x="77439" y="249517"/>
                  </a:lnTo>
                  <a:cubicBezTo>
                    <a:pt x="77389" y="247790"/>
                    <a:pt x="77338" y="246063"/>
                    <a:pt x="77249" y="244335"/>
                  </a:cubicBezTo>
                  <a:cubicBezTo>
                    <a:pt x="77096" y="241402"/>
                    <a:pt x="76919" y="238468"/>
                    <a:pt x="76703" y="235534"/>
                  </a:cubicBezTo>
                  <a:cubicBezTo>
                    <a:pt x="76398" y="231280"/>
                    <a:pt x="75979" y="226923"/>
                    <a:pt x="75585" y="222707"/>
                  </a:cubicBezTo>
                  <a:lnTo>
                    <a:pt x="74785" y="214097"/>
                  </a:lnTo>
                  <a:lnTo>
                    <a:pt x="73084" y="204863"/>
                  </a:lnTo>
                  <a:cubicBezTo>
                    <a:pt x="72944" y="203035"/>
                    <a:pt x="72855" y="201143"/>
                    <a:pt x="72753" y="199251"/>
                  </a:cubicBezTo>
                  <a:lnTo>
                    <a:pt x="72728" y="198844"/>
                  </a:lnTo>
                  <a:cubicBezTo>
                    <a:pt x="72664" y="197625"/>
                    <a:pt x="72575" y="196710"/>
                    <a:pt x="72448" y="195885"/>
                  </a:cubicBezTo>
                  <a:lnTo>
                    <a:pt x="72055" y="193497"/>
                  </a:lnTo>
                  <a:cubicBezTo>
                    <a:pt x="71941" y="192469"/>
                    <a:pt x="71851" y="191618"/>
                    <a:pt x="71775" y="190754"/>
                  </a:cubicBezTo>
                  <a:lnTo>
                    <a:pt x="71483" y="187770"/>
                  </a:lnTo>
                  <a:lnTo>
                    <a:pt x="73477" y="186284"/>
                  </a:lnTo>
                  <a:cubicBezTo>
                    <a:pt x="75662" y="184544"/>
                    <a:pt x="77808" y="182817"/>
                    <a:pt x="79929" y="181039"/>
                  </a:cubicBezTo>
                  <a:cubicBezTo>
                    <a:pt x="80754" y="180327"/>
                    <a:pt x="81580" y="179629"/>
                    <a:pt x="82367" y="178880"/>
                  </a:cubicBezTo>
                  <a:lnTo>
                    <a:pt x="83205" y="178080"/>
                  </a:lnTo>
                  <a:cubicBezTo>
                    <a:pt x="83789" y="177546"/>
                    <a:pt x="84374" y="177000"/>
                    <a:pt x="84907" y="176416"/>
                  </a:cubicBezTo>
                  <a:lnTo>
                    <a:pt x="85771" y="175489"/>
                  </a:lnTo>
                  <a:cubicBezTo>
                    <a:pt x="86558" y="174637"/>
                    <a:pt x="87358" y="173787"/>
                    <a:pt x="88107" y="172898"/>
                  </a:cubicBezTo>
                  <a:cubicBezTo>
                    <a:pt x="90533" y="170066"/>
                    <a:pt x="92578" y="167145"/>
                    <a:pt x="94178" y="164236"/>
                  </a:cubicBezTo>
                  <a:cubicBezTo>
                    <a:pt x="95639" y="161595"/>
                    <a:pt x="96870" y="158826"/>
                    <a:pt x="98280" y="155486"/>
                  </a:cubicBezTo>
                  <a:cubicBezTo>
                    <a:pt x="99398" y="152819"/>
                    <a:pt x="100312" y="150597"/>
                    <a:pt x="101023" y="148260"/>
                  </a:cubicBezTo>
                  <a:cubicBezTo>
                    <a:pt x="102077" y="144767"/>
                    <a:pt x="102420" y="140995"/>
                    <a:pt x="102687" y="137440"/>
                  </a:cubicBezTo>
                  <a:cubicBezTo>
                    <a:pt x="102877" y="134874"/>
                    <a:pt x="102941" y="132283"/>
                    <a:pt x="102979" y="129413"/>
                  </a:cubicBezTo>
                  <a:cubicBezTo>
                    <a:pt x="103017" y="127191"/>
                    <a:pt x="102916" y="124955"/>
                    <a:pt x="102700" y="122758"/>
                  </a:cubicBezTo>
                  <a:lnTo>
                    <a:pt x="102217" y="117373"/>
                  </a:lnTo>
                  <a:lnTo>
                    <a:pt x="106688" y="118326"/>
                  </a:lnTo>
                  <a:cubicBezTo>
                    <a:pt x="106992" y="118326"/>
                    <a:pt x="107285" y="118313"/>
                    <a:pt x="107577" y="118288"/>
                  </a:cubicBezTo>
                  <a:cubicBezTo>
                    <a:pt x="108186" y="118225"/>
                    <a:pt x="108808" y="118135"/>
                    <a:pt x="109418" y="118059"/>
                  </a:cubicBezTo>
                  <a:lnTo>
                    <a:pt x="109901" y="117996"/>
                  </a:lnTo>
                  <a:cubicBezTo>
                    <a:pt x="111514" y="117767"/>
                    <a:pt x="112987" y="117386"/>
                    <a:pt x="114244" y="116866"/>
                  </a:cubicBezTo>
                  <a:cubicBezTo>
                    <a:pt x="115222" y="116459"/>
                    <a:pt x="116251" y="116015"/>
                    <a:pt x="117178" y="115494"/>
                  </a:cubicBezTo>
                  <a:cubicBezTo>
                    <a:pt x="118435" y="114795"/>
                    <a:pt x="119692" y="113830"/>
                    <a:pt x="120924" y="112611"/>
                  </a:cubicBezTo>
                  <a:cubicBezTo>
                    <a:pt x="121915" y="111620"/>
                    <a:pt x="122664" y="110452"/>
                    <a:pt x="123185" y="109131"/>
                  </a:cubicBezTo>
                  <a:cubicBezTo>
                    <a:pt x="123655" y="107924"/>
                    <a:pt x="123909" y="106579"/>
                    <a:pt x="124010" y="104915"/>
                  </a:cubicBezTo>
                  <a:cubicBezTo>
                    <a:pt x="124074" y="103645"/>
                    <a:pt x="123998" y="102298"/>
                    <a:pt x="123922" y="100876"/>
                  </a:cubicBezTo>
                  <a:lnTo>
                    <a:pt x="123896" y="100330"/>
                  </a:lnTo>
                  <a:cubicBezTo>
                    <a:pt x="123820" y="99009"/>
                    <a:pt x="123706" y="97714"/>
                    <a:pt x="123604" y="96393"/>
                  </a:cubicBezTo>
                  <a:cubicBezTo>
                    <a:pt x="123452" y="94615"/>
                    <a:pt x="123160" y="93117"/>
                    <a:pt x="122728" y="91796"/>
                  </a:cubicBezTo>
                  <a:cubicBezTo>
                    <a:pt x="122283" y="90500"/>
                    <a:pt x="121572" y="89332"/>
                    <a:pt x="120619" y="88303"/>
                  </a:cubicBezTo>
                  <a:cubicBezTo>
                    <a:pt x="120264" y="87935"/>
                    <a:pt x="119705" y="87541"/>
                    <a:pt x="119197" y="87211"/>
                  </a:cubicBezTo>
                  <a:cubicBezTo>
                    <a:pt x="119045" y="87109"/>
                    <a:pt x="118676" y="86919"/>
                    <a:pt x="117927" y="86703"/>
                  </a:cubicBezTo>
                  <a:cubicBezTo>
                    <a:pt x="117775" y="86664"/>
                    <a:pt x="117114" y="86678"/>
                    <a:pt x="116606" y="86754"/>
                  </a:cubicBezTo>
                  <a:cubicBezTo>
                    <a:pt x="115946" y="86868"/>
                    <a:pt x="115247" y="87160"/>
                    <a:pt x="114447" y="87503"/>
                  </a:cubicBezTo>
                  <a:cubicBezTo>
                    <a:pt x="113597" y="87871"/>
                    <a:pt x="112745" y="88354"/>
                    <a:pt x="111945" y="88951"/>
                  </a:cubicBezTo>
                  <a:lnTo>
                    <a:pt x="111425" y="89332"/>
                  </a:lnTo>
                  <a:cubicBezTo>
                    <a:pt x="110955" y="89675"/>
                    <a:pt x="110472" y="90018"/>
                    <a:pt x="110015" y="90386"/>
                  </a:cubicBezTo>
                  <a:lnTo>
                    <a:pt x="100973" y="97777"/>
                  </a:lnTo>
                  <a:lnTo>
                    <a:pt x="101874" y="87414"/>
                  </a:lnTo>
                  <a:cubicBezTo>
                    <a:pt x="102420" y="84951"/>
                    <a:pt x="102789" y="82321"/>
                    <a:pt x="103106" y="80035"/>
                  </a:cubicBezTo>
                  <a:cubicBezTo>
                    <a:pt x="103411" y="77775"/>
                    <a:pt x="103856" y="74778"/>
                    <a:pt x="104618" y="71742"/>
                  </a:cubicBezTo>
                  <a:cubicBezTo>
                    <a:pt x="105316" y="68949"/>
                    <a:pt x="106294" y="66332"/>
                    <a:pt x="107247" y="63818"/>
                  </a:cubicBezTo>
                  <a:cubicBezTo>
                    <a:pt x="107793" y="62382"/>
                    <a:pt x="108326" y="60960"/>
                    <a:pt x="108885" y="59537"/>
                  </a:cubicBezTo>
                  <a:cubicBezTo>
                    <a:pt x="109291" y="58522"/>
                    <a:pt x="109685" y="57493"/>
                    <a:pt x="110015" y="56452"/>
                  </a:cubicBezTo>
                  <a:cubicBezTo>
                    <a:pt x="110244" y="55728"/>
                    <a:pt x="110409" y="55105"/>
                    <a:pt x="110523" y="54496"/>
                  </a:cubicBezTo>
                  <a:cubicBezTo>
                    <a:pt x="110637" y="53873"/>
                    <a:pt x="110752" y="53163"/>
                    <a:pt x="110675" y="52756"/>
                  </a:cubicBezTo>
                  <a:cubicBezTo>
                    <a:pt x="110663" y="52730"/>
                    <a:pt x="110650" y="52692"/>
                    <a:pt x="110637" y="52642"/>
                  </a:cubicBezTo>
                  <a:lnTo>
                    <a:pt x="110574" y="52629"/>
                  </a:lnTo>
                  <a:cubicBezTo>
                    <a:pt x="110447" y="52680"/>
                    <a:pt x="110256" y="52769"/>
                    <a:pt x="110079" y="52857"/>
                  </a:cubicBezTo>
                  <a:lnTo>
                    <a:pt x="109888" y="52946"/>
                  </a:lnTo>
                  <a:cubicBezTo>
                    <a:pt x="108402" y="53569"/>
                    <a:pt x="107081" y="54178"/>
                    <a:pt x="105849" y="54788"/>
                  </a:cubicBezTo>
                  <a:lnTo>
                    <a:pt x="104948" y="55245"/>
                  </a:lnTo>
                  <a:cubicBezTo>
                    <a:pt x="104275" y="55575"/>
                    <a:pt x="103589" y="55905"/>
                    <a:pt x="102928" y="56274"/>
                  </a:cubicBezTo>
                  <a:lnTo>
                    <a:pt x="101938" y="56794"/>
                  </a:lnTo>
                  <a:cubicBezTo>
                    <a:pt x="101290" y="57138"/>
                    <a:pt x="100642" y="57480"/>
                    <a:pt x="100020" y="57886"/>
                  </a:cubicBezTo>
                  <a:lnTo>
                    <a:pt x="98026" y="59169"/>
                  </a:lnTo>
                  <a:cubicBezTo>
                    <a:pt x="96540" y="60134"/>
                    <a:pt x="95690" y="60261"/>
                    <a:pt x="94991" y="60261"/>
                  </a:cubicBezTo>
                  <a:lnTo>
                    <a:pt x="93175" y="60261"/>
                  </a:lnTo>
                  <a:lnTo>
                    <a:pt x="90813" y="57607"/>
                  </a:lnTo>
                  <a:lnTo>
                    <a:pt x="90965" y="55893"/>
                  </a:lnTo>
                  <a:cubicBezTo>
                    <a:pt x="91003" y="55449"/>
                    <a:pt x="91041" y="55004"/>
                    <a:pt x="91092" y="54572"/>
                  </a:cubicBezTo>
                  <a:lnTo>
                    <a:pt x="91130" y="54077"/>
                  </a:lnTo>
                  <a:cubicBezTo>
                    <a:pt x="91232" y="53163"/>
                    <a:pt x="91346" y="52260"/>
                    <a:pt x="91460" y="51346"/>
                  </a:cubicBezTo>
                  <a:lnTo>
                    <a:pt x="91663" y="50165"/>
                  </a:lnTo>
                  <a:cubicBezTo>
                    <a:pt x="91866" y="48946"/>
                    <a:pt x="92083" y="47727"/>
                    <a:pt x="92349" y="46520"/>
                  </a:cubicBezTo>
                  <a:cubicBezTo>
                    <a:pt x="93111" y="43066"/>
                    <a:pt x="94216" y="39574"/>
                    <a:pt x="95613" y="36132"/>
                  </a:cubicBezTo>
                  <a:cubicBezTo>
                    <a:pt x="96794" y="33413"/>
                    <a:pt x="98166" y="30874"/>
                    <a:pt x="99753" y="28511"/>
                  </a:cubicBezTo>
                  <a:lnTo>
                    <a:pt x="100414" y="27521"/>
                  </a:lnTo>
                  <a:cubicBezTo>
                    <a:pt x="101138" y="26429"/>
                    <a:pt x="101862" y="25336"/>
                    <a:pt x="102649" y="24295"/>
                  </a:cubicBezTo>
                  <a:cubicBezTo>
                    <a:pt x="102751" y="24168"/>
                    <a:pt x="102852" y="24041"/>
                    <a:pt x="102941" y="23927"/>
                  </a:cubicBezTo>
                  <a:cubicBezTo>
                    <a:pt x="102839" y="23952"/>
                    <a:pt x="102738" y="23990"/>
                    <a:pt x="102636" y="24016"/>
                  </a:cubicBezTo>
                  <a:cubicBezTo>
                    <a:pt x="100274" y="24752"/>
                    <a:pt x="98166" y="25616"/>
                    <a:pt x="96197" y="26657"/>
                  </a:cubicBezTo>
                  <a:cubicBezTo>
                    <a:pt x="93048" y="28296"/>
                    <a:pt x="90216" y="30531"/>
                    <a:pt x="87206" y="32906"/>
                  </a:cubicBezTo>
                  <a:lnTo>
                    <a:pt x="86330" y="33592"/>
                  </a:lnTo>
                  <a:cubicBezTo>
                    <a:pt x="84793" y="34760"/>
                    <a:pt x="83129" y="36017"/>
                    <a:pt x="81135" y="36957"/>
                  </a:cubicBezTo>
                  <a:lnTo>
                    <a:pt x="80703" y="37135"/>
                  </a:lnTo>
                  <a:cubicBezTo>
                    <a:pt x="80361" y="37249"/>
                    <a:pt x="80018" y="37338"/>
                    <a:pt x="79662" y="37414"/>
                  </a:cubicBezTo>
                  <a:lnTo>
                    <a:pt x="78900" y="37516"/>
                  </a:lnTo>
                  <a:lnTo>
                    <a:pt x="75433" y="37871"/>
                  </a:lnTo>
                  <a:lnTo>
                    <a:pt x="74722" y="34481"/>
                  </a:lnTo>
                  <a:cubicBezTo>
                    <a:pt x="74658" y="34201"/>
                    <a:pt x="74595" y="33922"/>
                    <a:pt x="74544" y="33655"/>
                  </a:cubicBezTo>
                  <a:lnTo>
                    <a:pt x="74506" y="33389"/>
                  </a:lnTo>
                  <a:lnTo>
                    <a:pt x="74239" y="31128"/>
                  </a:lnTo>
                  <a:cubicBezTo>
                    <a:pt x="73960" y="28740"/>
                    <a:pt x="73668" y="26289"/>
                    <a:pt x="73287" y="23914"/>
                  </a:cubicBezTo>
                  <a:cubicBezTo>
                    <a:pt x="73020" y="22225"/>
                    <a:pt x="72741" y="20524"/>
                    <a:pt x="72436" y="18835"/>
                  </a:cubicBezTo>
                  <a:lnTo>
                    <a:pt x="72055" y="16548"/>
                  </a:lnTo>
                  <a:cubicBezTo>
                    <a:pt x="71699" y="17259"/>
                    <a:pt x="71356" y="17945"/>
                    <a:pt x="71001" y="18644"/>
                  </a:cubicBezTo>
                  <a:cubicBezTo>
                    <a:pt x="70048" y="20510"/>
                    <a:pt x="68740" y="22975"/>
                    <a:pt x="67038" y="25247"/>
                  </a:cubicBezTo>
                  <a:cubicBezTo>
                    <a:pt x="66543" y="25870"/>
                    <a:pt x="66098" y="26403"/>
                    <a:pt x="65629" y="26924"/>
                  </a:cubicBezTo>
                  <a:cubicBezTo>
                    <a:pt x="65019" y="27597"/>
                    <a:pt x="64371" y="28156"/>
                    <a:pt x="63863" y="28563"/>
                  </a:cubicBezTo>
                  <a:lnTo>
                    <a:pt x="63647" y="28728"/>
                  </a:lnTo>
                  <a:cubicBezTo>
                    <a:pt x="63228" y="29032"/>
                    <a:pt x="62797" y="29299"/>
                    <a:pt x="62339" y="29540"/>
                  </a:cubicBezTo>
                  <a:lnTo>
                    <a:pt x="61234" y="29934"/>
                  </a:lnTo>
                  <a:lnTo>
                    <a:pt x="60765" y="30049"/>
                  </a:lnTo>
                  <a:lnTo>
                    <a:pt x="58123" y="30049"/>
                  </a:lnTo>
                  <a:lnTo>
                    <a:pt x="56878" y="28257"/>
                  </a:lnTo>
                  <a:cubicBezTo>
                    <a:pt x="56764" y="28092"/>
                    <a:pt x="56662" y="27915"/>
                    <a:pt x="56561" y="27737"/>
                  </a:cubicBezTo>
                  <a:lnTo>
                    <a:pt x="56345" y="27280"/>
                  </a:lnTo>
                  <a:cubicBezTo>
                    <a:pt x="56066" y="26505"/>
                    <a:pt x="55811" y="25718"/>
                    <a:pt x="55557" y="24930"/>
                  </a:cubicBezTo>
                  <a:lnTo>
                    <a:pt x="55278" y="24067"/>
                  </a:lnTo>
                  <a:cubicBezTo>
                    <a:pt x="54961" y="23102"/>
                    <a:pt x="54618" y="22161"/>
                    <a:pt x="54262" y="21209"/>
                  </a:cubicBezTo>
                  <a:lnTo>
                    <a:pt x="54186" y="20980"/>
                  </a:lnTo>
                  <a:cubicBezTo>
                    <a:pt x="53919" y="20269"/>
                    <a:pt x="53602" y="19583"/>
                    <a:pt x="53297" y="18910"/>
                  </a:cubicBezTo>
                  <a:lnTo>
                    <a:pt x="52801" y="17856"/>
                  </a:lnTo>
                  <a:cubicBezTo>
                    <a:pt x="52382" y="16891"/>
                    <a:pt x="51798" y="15901"/>
                    <a:pt x="51227" y="14936"/>
                  </a:cubicBezTo>
                  <a:cubicBezTo>
                    <a:pt x="50630" y="13907"/>
                    <a:pt x="49893" y="12865"/>
                    <a:pt x="48979" y="11722"/>
                  </a:cubicBezTo>
                  <a:cubicBezTo>
                    <a:pt x="48445" y="11049"/>
                    <a:pt x="47785" y="10464"/>
                    <a:pt x="47087" y="10020"/>
                  </a:cubicBezTo>
                  <a:cubicBezTo>
                    <a:pt x="46998" y="9970"/>
                    <a:pt x="46909" y="9931"/>
                    <a:pt x="46832" y="9893"/>
                  </a:cubicBezTo>
                  <a:cubicBezTo>
                    <a:pt x="46782" y="10122"/>
                    <a:pt x="46756" y="10351"/>
                    <a:pt x="46718" y="10592"/>
                  </a:cubicBezTo>
                  <a:cubicBezTo>
                    <a:pt x="46667" y="10999"/>
                    <a:pt x="46642" y="11367"/>
                    <a:pt x="46617" y="11722"/>
                  </a:cubicBezTo>
                  <a:lnTo>
                    <a:pt x="46579" y="12103"/>
                  </a:lnTo>
                  <a:cubicBezTo>
                    <a:pt x="46401" y="14135"/>
                    <a:pt x="46172" y="16129"/>
                    <a:pt x="45931" y="18123"/>
                  </a:cubicBezTo>
                  <a:cubicBezTo>
                    <a:pt x="45651" y="19977"/>
                    <a:pt x="45372" y="21679"/>
                    <a:pt x="45016" y="23368"/>
                  </a:cubicBezTo>
                  <a:cubicBezTo>
                    <a:pt x="44241" y="27089"/>
                    <a:pt x="43429" y="30721"/>
                    <a:pt x="41994" y="34290"/>
                  </a:cubicBezTo>
                  <a:cubicBezTo>
                    <a:pt x="41143" y="36246"/>
                    <a:pt x="40355" y="37719"/>
                    <a:pt x="39479" y="39001"/>
                  </a:cubicBezTo>
                  <a:lnTo>
                    <a:pt x="37435" y="41987"/>
                  </a:lnTo>
                  <a:lnTo>
                    <a:pt x="34247" y="40284"/>
                  </a:lnTo>
                  <a:cubicBezTo>
                    <a:pt x="33498" y="39891"/>
                    <a:pt x="32786" y="39446"/>
                    <a:pt x="32062" y="38989"/>
                  </a:cubicBezTo>
                  <a:lnTo>
                    <a:pt x="31415" y="38583"/>
                  </a:lnTo>
                  <a:cubicBezTo>
                    <a:pt x="30272" y="37871"/>
                    <a:pt x="28964" y="37059"/>
                    <a:pt x="27719" y="36132"/>
                  </a:cubicBezTo>
                  <a:cubicBezTo>
                    <a:pt x="26005" y="34760"/>
                    <a:pt x="24658" y="33452"/>
                    <a:pt x="23477" y="32017"/>
                  </a:cubicBezTo>
                  <a:lnTo>
                    <a:pt x="23337" y="31839"/>
                  </a:lnTo>
                  <a:cubicBezTo>
                    <a:pt x="22347" y="30480"/>
                    <a:pt x="21483" y="29020"/>
                    <a:pt x="20798" y="27508"/>
                  </a:cubicBezTo>
                  <a:lnTo>
                    <a:pt x="20708" y="27305"/>
                  </a:lnTo>
                  <a:cubicBezTo>
                    <a:pt x="20201" y="26022"/>
                    <a:pt x="19858" y="24803"/>
                    <a:pt x="19642" y="23558"/>
                  </a:cubicBezTo>
                  <a:lnTo>
                    <a:pt x="19604" y="23279"/>
                  </a:lnTo>
                  <a:cubicBezTo>
                    <a:pt x="19337" y="20765"/>
                    <a:pt x="19515" y="18390"/>
                    <a:pt x="19693" y="16104"/>
                  </a:cubicBezTo>
                  <a:cubicBezTo>
                    <a:pt x="19832" y="14224"/>
                    <a:pt x="19959" y="12446"/>
                    <a:pt x="19832" y="10770"/>
                  </a:cubicBezTo>
                  <a:cubicBezTo>
                    <a:pt x="19781" y="10071"/>
                    <a:pt x="19693" y="9487"/>
                    <a:pt x="19540" y="8979"/>
                  </a:cubicBezTo>
                  <a:cubicBezTo>
                    <a:pt x="19464" y="8751"/>
                    <a:pt x="19350" y="8471"/>
                    <a:pt x="18981" y="8039"/>
                  </a:cubicBezTo>
                  <a:cubicBezTo>
                    <a:pt x="18854" y="8115"/>
                    <a:pt x="18728" y="8128"/>
                    <a:pt x="18575" y="8154"/>
                  </a:cubicBezTo>
                  <a:cubicBezTo>
                    <a:pt x="18435" y="8166"/>
                    <a:pt x="18295" y="8217"/>
                    <a:pt x="17902" y="8382"/>
                  </a:cubicBezTo>
                  <a:cubicBezTo>
                    <a:pt x="16556" y="8966"/>
                    <a:pt x="15260" y="9576"/>
                    <a:pt x="13965" y="10223"/>
                  </a:cubicBezTo>
                  <a:cubicBezTo>
                    <a:pt x="11654" y="11392"/>
                    <a:pt x="9456" y="12751"/>
                    <a:pt x="7120" y="14186"/>
                  </a:cubicBezTo>
                  <a:lnTo>
                    <a:pt x="6878" y="14325"/>
                  </a:lnTo>
                  <a:lnTo>
                    <a:pt x="0" y="18873"/>
                  </a:lnTo>
                  <a:lnTo>
                    <a:pt x="0" y="9215"/>
                  </a:lnTo>
                  <a:lnTo>
                    <a:pt x="2649" y="7468"/>
                  </a:lnTo>
                  <a:lnTo>
                    <a:pt x="2891" y="7315"/>
                  </a:lnTo>
                  <a:cubicBezTo>
                    <a:pt x="5266" y="5855"/>
                    <a:pt x="7717" y="4343"/>
                    <a:pt x="10345" y="3022"/>
                  </a:cubicBezTo>
                  <a:cubicBezTo>
                    <a:pt x="11831" y="2274"/>
                    <a:pt x="13254" y="1600"/>
                    <a:pt x="14689" y="991"/>
                  </a:cubicBezTo>
                  <a:cubicBezTo>
                    <a:pt x="15425" y="673"/>
                    <a:pt x="16340" y="318"/>
                    <a:pt x="17483" y="16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8" name="Shape 320"/>
            <p:cNvSpPr/>
            <p:nvPr/>
          </p:nvSpPr>
          <p:spPr>
            <a:xfrm>
              <a:off x="884813" y="186548"/>
              <a:ext cx="91884" cy="46063"/>
            </a:xfrm>
            <a:custGeom>
              <a:avLst/>
              <a:gdLst/>
              <a:ahLst/>
              <a:cxnLst/>
              <a:rect l="0" t="0" r="0" b="0"/>
              <a:pathLst>
                <a:path w="91884" h="46063">
                  <a:moveTo>
                    <a:pt x="90906" y="0"/>
                  </a:moveTo>
                  <a:lnTo>
                    <a:pt x="91668" y="6541"/>
                  </a:lnTo>
                  <a:cubicBezTo>
                    <a:pt x="91732" y="7062"/>
                    <a:pt x="91796" y="7569"/>
                    <a:pt x="91884" y="8077"/>
                  </a:cubicBezTo>
                  <a:lnTo>
                    <a:pt x="88722" y="8598"/>
                  </a:lnTo>
                  <a:lnTo>
                    <a:pt x="89903" y="10364"/>
                  </a:lnTo>
                  <a:cubicBezTo>
                    <a:pt x="89357" y="10732"/>
                    <a:pt x="88811" y="11100"/>
                    <a:pt x="88240" y="11443"/>
                  </a:cubicBezTo>
                  <a:lnTo>
                    <a:pt x="87287" y="12053"/>
                  </a:lnTo>
                  <a:cubicBezTo>
                    <a:pt x="86398" y="12624"/>
                    <a:pt x="85496" y="13195"/>
                    <a:pt x="84569" y="13704"/>
                  </a:cubicBezTo>
                  <a:lnTo>
                    <a:pt x="80175" y="16053"/>
                  </a:lnTo>
                  <a:cubicBezTo>
                    <a:pt x="79756" y="16282"/>
                    <a:pt x="79299" y="16485"/>
                    <a:pt x="78842" y="16688"/>
                  </a:cubicBezTo>
                  <a:lnTo>
                    <a:pt x="75793" y="18085"/>
                  </a:lnTo>
                  <a:cubicBezTo>
                    <a:pt x="74714" y="18580"/>
                    <a:pt x="73622" y="19024"/>
                    <a:pt x="72517" y="19469"/>
                  </a:cubicBezTo>
                  <a:lnTo>
                    <a:pt x="71641" y="19825"/>
                  </a:lnTo>
                  <a:cubicBezTo>
                    <a:pt x="69685" y="20625"/>
                    <a:pt x="67729" y="21361"/>
                    <a:pt x="65773" y="22111"/>
                  </a:cubicBezTo>
                  <a:lnTo>
                    <a:pt x="63932" y="22822"/>
                  </a:lnTo>
                  <a:cubicBezTo>
                    <a:pt x="63500" y="24105"/>
                    <a:pt x="63093" y="25336"/>
                    <a:pt x="62827" y="26569"/>
                  </a:cubicBezTo>
                  <a:cubicBezTo>
                    <a:pt x="62459" y="28194"/>
                    <a:pt x="62052" y="29629"/>
                    <a:pt x="61582" y="30938"/>
                  </a:cubicBezTo>
                  <a:cubicBezTo>
                    <a:pt x="61125" y="32220"/>
                    <a:pt x="60579" y="33706"/>
                    <a:pt x="59766" y="35128"/>
                  </a:cubicBezTo>
                  <a:cubicBezTo>
                    <a:pt x="59144" y="36233"/>
                    <a:pt x="58420" y="37300"/>
                    <a:pt x="57556" y="38392"/>
                  </a:cubicBezTo>
                  <a:cubicBezTo>
                    <a:pt x="56655" y="39536"/>
                    <a:pt x="55600" y="40539"/>
                    <a:pt x="54242" y="41593"/>
                  </a:cubicBezTo>
                  <a:cubicBezTo>
                    <a:pt x="53137" y="42418"/>
                    <a:pt x="52108" y="43066"/>
                    <a:pt x="51079" y="43574"/>
                  </a:cubicBezTo>
                  <a:cubicBezTo>
                    <a:pt x="49974" y="44120"/>
                    <a:pt x="48514" y="44793"/>
                    <a:pt x="46876" y="45225"/>
                  </a:cubicBezTo>
                  <a:cubicBezTo>
                    <a:pt x="45631" y="45555"/>
                    <a:pt x="44310" y="45796"/>
                    <a:pt x="42951" y="45949"/>
                  </a:cubicBezTo>
                  <a:cubicBezTo>
                    <a:pt x="42176" y="46025"/>
                    <a:pt x="41415" y="46063"/>
                    <a:pt x="40665" y="46063"/>
                  </a:cubicBezTo>
                  <a:cubicBezTo>
                    <a:pt x="39827" y="46063"/>
                    <a:pt x="38989" y="46012"/>
                    <a:pt x="38138" y="45910"/>
                  </a:cubicBezTo>
                  <a:cubicBezTo>
                    <a:pt x="36678" y="45733"/>
                    <a:pt x="34950" y="45428"/>
                    <a:pt x="33261" y="44552"/>
                  </a:cubicBezTo>
                  <a:cubicBezTo>
                    <a:pt x="30823" y="43256"/>
                    <a:pt x="28765" y="41123"/>
                    <a:pt x="27153" y="38189"/>
                  </a:cubicBezTo>
                  <a:cubicBezTo>
                    <a:pt x="26530" y="37085"/>
                    <a:pt x="26060" y="35979"/>
                    <a:pt x="25603" y="34925"/>
                  </a:cubicBezTo>
                  <a:lnTo>
                    <a:pt x="24346" y="32030"/>
                  </a:lnTo>
                  <a:cubicBezTo>
                    <a:pt x="24282" y="31915"/>
                    <a:pt x="24231" y="31801"/>
                    <a:pt x="24181" y="31686"/>
                  </a:cubicBezTo>
                  <a:cubicBezTo>
                    <a:pt x="23368" y="31382"/>
                    <a:pt x="22403" y="31077"/>
                    <a:pt x="21920" y="31052"/>
                  </a:cubicBezTo>
                  <a:cubicBezTo>
                    <a:pt x="20523" y="30976"/>
                    <a:pt x="19126" y="30900"/>
                    <a:pt x="17729" y="30773"/>
                  </a:cubicBezTo>
                  <a:cubicBezTo>
                    <a:pt x="15037" y="30518"/>
                    <a:pt x="11874" y="30188"/>
                    <a:pt x="8725" y="29642"/>
                  </a:cubicBezTo>
                  <a:lnTo>
                    <a:pt x="7480" y="29439"/>
                  </a:lnTo>
                  <a:cubicBezTo>
                    <a:pt x="6718" y="29312"/>
                    <a:pt x="5956" y="29185"/>
                    <a:pt x="5207" y="29045"/>
                  </a:cubicBezTo>
                  <a:lnTo>
                    <a:pt x="5817" y="25832"/>
                  </a:lnTo>
                  <a:lnTo>
                    <a:pt x="2070" y="25515"/>
                  </a:lnTo>
                  <a:cubicBezTo>
                    <a:pt x="2019" y="25997"/>
                    <a:pt x="2121" y="26301"/>
                    <a:pt x="2134" y="26340"/>
                  </a:cubicBezTo>
                  <a:lnTo>
                    <a:pt x="0" y="19825"/>
                  </a:lnTo>
                  <a:lnTo>
                    <a:pt x="6731" y="21120"/>
                  </a:lnTo>
                  <a:cubicBezTo>
                    <a:pt x="7404" y="21248"/>
                    <a:pt x="8077" y="21361"/>
                    <a:pt x="8750" y="21476"/>
                  </a:cubicBezTo>
                  <a:lnTo>
                    <a:pt x="10109" y="21692"/>
                  </a:lnTo>
                  <a:cubicBezTo>
                    <a:pt x="12979" y="22199"/>
                    <a:pt x="15939" y="22505"/>
                    <a:pt x="18453" y="22733"/>
                  </a:cubicBezTo>
                  <a:cubicBezTo>
                    <a:pt x="19748" y="22847"/>
                    <a:pt x="21044" y="22937"/>
                    <a:pt x="22339" y="23000"/>
                  </a:cubicBezTo>
                  <a:cubicBezTo>
                    <a:pt x="24397" y="23114"/>
                    <a:pt x="29223" y="24550"/>
                    <a:pt x="30696" y="26315"/>
                  </a:cubicBezTo>
                  <a:lnTo>
                    <a:pt x="31826" y="27674"/>
                  </a:lnTo>
                  <a:lnTo>
                    <a:pt x="31699" y="28715"/>
                  </a:lnTo>
                  <a:lnTo>
                    <a:pt x="32969" y="31623"/>
                  </a:lnTo>
                  <a:cubicBezTo>
                    <a:pt x="33413" y="32651"/>
                    <a:pt x="33782" y="33516"/>
                    <a:pt x="34201" y="34278"/>
                  </a:cubicBezTo>
                  <a:cubicBezTo>
                    <a:pt x="35052" y="35802"/>
                    <a:pt x="36017" y="36881"/>
                    <a:pt x="37021" y="37414"/>
                  </a:cubicBezTo>
                  <a:cubicBezTo>
                    <a:pt x="37541" y="37681"/>
                    <a:pt x="38367" y="37808"/>
                    <a:pt x="39116" y="37909"/>
                  </a:cubicBezTo>
                  <a:cubicBezTo>
                    <a:pt x="40094" y="38024"/>
                    <a:pt x="41072" y="38024"/>
                    <a:pt x="42113" y="37922"/>
                  </a:cubicBezTo>
                  <a:cubicBezTo>
                    <a:pt x="43053" y="37821"/>
                    <a:pt x="43967" y="37656"/>
                    <a:pt x="44818" y="37427"/>
                  </a:cubicBezTo>
                  <a:cubicBezTo>
                    <a:pt x="45758" y="37186"/>
                    <a:pt x="46749" y="36729"/>
                    <a:pt x="47498" y="36347"/>
                  </a:cubicBezTo>
                  <a:cubicBezTo>
                    <a:pt x="48070" y="36068"/>
                    <a:pt x="48679" y="35675"/>
                    <a:pt x="49365" y="35167"/>
                  </a:cubicBezTo>
                  <a:cubicBezTo>
                    <a:pt x="50178" y="34544"/>
                    <a:pt x="50749" y="33998"/>
                    <a:pt x="51232" y="33401"/>
                  </a:cubicBezTo>
                  <a:cubicBezTo>
                    <a:pt x="51816" y="32639"/>
                    <a:pt x="52324" y="31903"/>
                    <a:pt x="52743" y="31141"/>
                  </a:cubicBezTo>
                  <a:cubicBezTo>
                    <a:pt x="53251" y="30264"/>
                    <a:pt x="53632" y="29223"/>
                    <a:pt x="53988" y="28232"/>
                  </a:cubicBezTo>
                  <a:cubicBezTo>
                    <a:pt x="54343" y="27242"/>
                    <a:pt x="54661" y="26112"/>
                    <a:pt x="54953" y="24803"/>
                  </a:cubicBezTo>
                  <a:cubicBezTo>
                    <a:pt x="55397" y="22822"/>
                    <a:pt x="56032" y="20981"/>
                    <a:pt x="56642" y="19203"/>
                  </a:cubicBezTo>
                  <a:lnTo>
                    <a:pt x="56362" y="17335"/>
                  </a:lnTo>
                  <a:lnTo>
                    <a:pt x="62903" y="14580"/>
                  </a:lnTo>
                  <a:cubicBezTo>
                    <a:pt x="64808" y="13856"/>
                    <a:pt x="66700" y="13119"/>
                    <a:pt x="68593" y="12357"/>
                  </a:cubicBezTo>
                  <a:lnTo>
                    <a:pt x="69494" y="11989"/>
                  </a:lnTo>
                  <a:cubicBezTo>
                    <a:pt x="70472" y="11595"/>
                    <a:pt x="71463" y="11202"/>
                    <a:pt x="72415" y="10757"/>
                  </a:cubicBezTo>
                  <a:lnTo>
                    <a:pt x="75616" y="9296"/>
                  </a:lnTo>
                  <a:cubicBezTo>
                    <a:pt x="75857" y="9182"/>
                    <a:pt x="76124" y="9081"/>
                    <a:pt x="76352" y="8954"/>
                  </a:cubicBezTo>
                  <a:lnTo>
                    <a:pt x="80747" y="6604"/>
                  </a:lnTo>
                  <a:cubicBezTo>
                    <a:pt x="81483" y="6198"/>
                    <a:pt x="82207" y="5728"/>
                    <a:pt x="82931" y="5258"/>
                  </a:cubicBezTo>
                  <a:lnTo>
                    <a:pt x="83972" y="4611"/>
                  </a:lnTo>
                  <a:cubicBezTo>
                    <a:pt x="84468" y="4293"/>
                    <a:pt x="84950" y="3975"/>
                    <a:pt x="85433" y="3658"/>
                  </a:cubicBezTo>
                  <a:lnTo>
                    <a:pt x="90906"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29" name="Shape 321"/>
            <p:cNvSpPr/>
            <p:nvPr/>
          </p:nvSpPr>
          <p:spPr>
            <a:xfrm>
              <a:off x="868895" y="297157"/>
              <a:ext cx="109131" cy="10313"/>
            </a:xfrm>
            <a:custGeom>
              <a:avLst/>
              <a:gdLst/>
              <a:ahLst/>
              <a:cxnLst/>
              <a:rect l="0" t="0" r="0" b="0"/>
              <a:pathLst>
                <a:path w="109131" h="10313">
                  <a:moveTo>
                    <a:pt x="1550" y="0"/>
                  </a:moveTo>
                  <a:cubicBezTo>
                    <a:pt x="4382" y="559"/>
                    <a:pt x="7798" y="1181"/>
                    <a:pt x="8915" y="1334"/>
                  </a:cubicBezTo>
                  <a:lnTo>
                    <a:pt x="9182" y="1346"/>
                  </a:lnTo>
                  <a:cubicBezTo>
                    <a:pt x="10973" y="1384"/>
                    <a:pt x="12764" y="1422"/>
                    <a:pt x="14554" y="1448"/>
                  </a:cubicBezTo>
                  <a:cubicBezTo>
                    <a:pt x="28727" y="1601"/>
                    <a:pt x="41491" y="1740"/>
                    <a:pt x="54254" y="1753"/>
                  </a:cubicBezTo>
                  <a:lnTo>
                    <a:pt x="69621" y="1778"/>
                  </a:lnTo>
                  <a:cubicBezTo>
                    <a:pt x="77915" y="1791"/>
                    <a:pt x="86195" y="1804"/>
                    <a:pt x="94488" y="1804"/>
                  </a:cubicBezTo>
                  <a:cubicBezTo>
                    <a:pt x="104292" y="1804"/>
                    <a:pt x="107442" y="1956"/>
                    <a:pt x="108344" y="5385"/>
                  </a:cubicBezTo>
                  <a:lnTo>
                    <a:pt x="109131" y="8395"/>
                  </a:lnTo>
                  <a:lnTo>
                    <a:pt x="106413" y="9931"/>
                  </a:lnTo>
                  <a:lnTo>
                    <a:pt x="104432" y="6426"/>
                  </a:lnTo>
                  <a:lnTo>
                    <a:pt x="103416" y="7455"/>
                  </a:lnTo>
                  <a:cubicBezTo>
                    <a:pt x="103772" y="9475"/>
                    <a:pt x="102527" y="10147"/>
                    <a:pt x="103518" y="10313"/>
                  </a:cubicBezTo>
                  <a:cubicBezTo>
                    <a:pt x="102679" y="10173"/>
                    <a:pt x="97650" y="9868"/>
                    <a:pt x="94488" y="9868"/>
                  </a:cubicBezTo>
                  <a:cubicBezTo>
                    <a:pt x="86195" y="9868"/>
                    <a:pt x="77902" y="9855"/>
                    <a:pt x="69596" y="9843"/>
                  </a:cubicBezTo>
                  <a:lnTo>
                    <a:pt x="54254" y="9817"/>
                  </a:lnTo>
                  <a:cubicBezTo>
                    <a:pt x="41440" y="9805"/>
                    <a:pt x="28651" y="9665"/>
                    <a:pt x="14465" y="9513"/>
                  </a:cubicBezTo>
                  <a:cubicBezTo>
                    <a:pt x="12865" y="9487"/>
                    <a:pt x="11240" y="9461"/>
                    <a:pt x="9627" y="9423"/>
                  </a:cubicBezTo>
                  <a:cubicBezTo>
                    <a:pt x="8242" y="9538"/>
                    <a:pt x="5829" y="9055"/>
                    <a:pt x="0" y="7912"/>
                  </a:cubicBezTo>
                  <a:lnTo>
                    <a:pt x="155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0" name="Shape 322"/>
            <p:cNvSpPr/>
            <p:nvPr/>
          </p:nvSpPr>
          <p:spPr>
            <a:xfrm>
              <a:off x="908494" y="201123"/>
              <a:ext cx="39370" cy="17463"/>
            </a:xfrm>
            <a:custGeom>
              <a:avLst/>
              <a:gdLst/>
              <a:ahLst/>
              <a:cxnLst/>
              <a:rect l="0" t="0" r="0" b="0"/>
              <a:pathLst>
                <a:path w="39370" h="17463">
                  <a:moveTo>
                    <a:pt x="39218" y="0"/>
                  </a:moveTo>
                  <a:lnTo>
                    <a:pt x="39370" y="8979"/>
                  </a:lnTo>
                  <a:cubicBezTo>
                    <a:pt x="38595" y="9372"/>
                    <a:pt x="22733" y="17463"/>
                    <a:pt x="8115" y="17463"/>
                  </a:cubicBezTo>
                  <a:cubicBezTo>
                    <a:pt x="5677" y="17463"/>
                    <a:pt x="3289" y="17234"/>
                    <a:pt x="1003" y="16726"/>
                  </a:cubicBezTo>
                  <a:lnTo>
                    <a:pt x="0" y="8610"/>
                  </a:lnTo>
                  <a:cubicBezTo>
                    <a:pt x="10947" y="11100"/>
                    <a:pt x="33782" y="2807"/>
                    <a:pt x="392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1" name="Shape 323"/>
            <p:cNvSpPr/>
            <p:nvPr/>
          </p:nvSpPr>
          <p:spPr>
            <a:xfrm>
              <a:off x="722746" y="325582"/>
              <a:ext cx="389204" cy="130531"/>
            </a:xfrm>
            <a:custGeom>
              <a:avLst/>
              <a:gdLst/>
              <a:ahLst/>
              <a:cxnLst/>
              <a:rect l="0" t="0" r="0" b="0"/>
              <a:pathLst>
                <a:path w="389204" h="130531">
                  <a:moveTo>
                    <a:pt x="382867" y="0"/>
                  </a:moveTo>
                  <a:lnTo>
                    <a:pt x="389204" y="17755"/>
                  </a:lnTo>
                  <a:lnTo>
                    <a:pt x="386372" y="23635"/>
                  </a:lnTo>
                  <a:lnTo>
                    <a:pt x="382067" y="13030"/>
                  </a:lnTo>
                  <a:cubicBezTo>
                    <a:pt x="379971" y="15608"/>
                    <a:pt x="376022" y="20486"/>
                    <a:pt x="374917" y="21920"/>
                  </a:cubicBezTo>
                  <a:cubicBezTo>
                    <a:pt x="364084" y="36068"/>
                    <a:pt x="340906" y="63322"/>
                    <a:pt x="307365" y="86944"/>
                  </a:cubicBezTo>
                  <a:cubicBezTo>
                    <a:pt x="266306" y="115862"/>
                    <a:pt x="222707" y="130531"/>
                    <a:pt x="177787" y="130531"/>
                  </a:cubicBezTo>
                  <a:cubicBezTo>
                    <a:pt x="139903" y="130531"/>
                    <a:pt x="69062" y="118859"/>
                    <a:pt x="20257" y="40666"/>
                  </a:cubicBezTo>
                  <a:cubicBezTo>
                    <a:pt x="20117" y="40449"/>
                    <a:pt x="19761" y="39878"/>
                    <a:pt x="12738" y="26860"/>
                  </a:cubicBezTo>
                  <a:cubicBezTo>
                    <a:pt x="11430" y="27343"/>
                    <a:pt x="7899" y="30429"/>
                    <a:pt x="5080" y="33351"/>
                  </a:cubicBezTo>
                  <a:lnTo>
                    <a:pt x="0" y="29858"/>
                  </a:lnTo>
                  <a:cubicBezTo>
                    <a:pt x="9334" y="20206"/>
                    <a:pt x="16891" y="18021"/>
                    <a:pt x="17666" y="19444"/>
                  </a:cubicBezTo>
                  <a:cubicBezTo>
                    <a:pt x="24333" y="31814"/>
                    <a:pt x="25260" y="33465"/>
                    <a:pt x="25387" y="33681"/>
                  </a:cubicBezTo>
                  <a:cubicBezTo>
                    <a:pt x="45961" y="66625"/>
                    <a:pt x="90919" y="124587"/>
                    <a:pt x="178117" y="124587"/>
                  </a:cubicBezTo>
                  <a:cubicBezTo>
                    <a:pt x="282867" y="124587"/>
                    <a:pt x="353682" y="37440"/>
                    <a:pt x="372999" y="12230"/>
                  </a:cubicBezTo>
                  <a:cubicBezTo>
                    <a:pt x="374548" y="10211"/>
                    <a:pt x="381076" y="1778"/>
                    <a:pt x="381355" y="1422"/>
                  </a:cubicBezTo>
                  <a:lnTo>
                    <a:pt x="382867"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2" name="Shape 324"/>
            <p:cNvSpPr/>
            <p:nvPr/>
          </p:nvSpPr>
          <p:spPr>
            <a:xfrm>
              <a:off x="657306" y="214740"/>
              <a:ext cx="29388" cy="18504"/>
            </a:xfrm>
            <a:custGeom>
              <a:avLst/>
              <a:gdLst/>
              <a:ahLst/>
              <a:cxnLst/>
              <a:rect l="0" t="0" r="0" b="0"/>
              <a:pathLst>
                <a:path w="29388" h="18504">
                  <a:moveTo>
                    <a:pt x="15811" y="102"/>
                  </a:moveTo>
                  <a:cubicBezTo>
                    <a:pt x="17196" y="0"/>
                    <a:pt x="18631" y="178"/>
                    <a:pt x="20003" y="432"/>
                  </a:cubicBezTo>
                  <a:cubicBezTo>
                    <a:pt x="20409" y="508"/>
                    <a:pt x="20815" y="609"/>
                    <a:pt x="21222" y="711"/>
                  </a:cubicBezTo>
                  <a:cubicBezTo>
                    <a:pt x="22149" y="965"/>
                    <a:pt x="23051" y="1295"/>
                    <a:pt x="23940" y="1625"/>
                  </a:cubicBezTo>
                  <a:cubicBezTo>
                    <a:pt x="25197" y="2083"/>
                    <a:pt x="26429" y="2578"/>
                    <a:pt x="27674" y="3060"/>
                  </a:cubicBezTo>
                  <a:cubicBezTo>
                    <a:pt x="28245" y="3289"/>
                    <a:pt x="28702" y="3543"/>
                    <a:pt x="29020" y="4102"/>
                  </a:cubicBezTo>
                  <a:cubicBezTo>
                    <a:pt x="29312" y="4610"/>
                    <a:pt x="29388" y="5232"/>
                    <a:pt x="29235" y="5791"/>
                  </a:cubicBezTo>
                  <a:cubicBezTo>
                    <a:pt x="29083" y="6362"/>
                    <a:pt x="28702" y="6845"/>
                    <a:pt x="28194" y="7150"/>
                  </a:cubicBezTo>
                  <a:cubicBezTo>
                    <a:pt x="27724" y="7404"/>
                    <a:pt x="27025" y="7569"/>
                    <a:pt x="26505" y="7353"/>
                  </a:cubicBezTo>
                  <a:cubicBezTo>
                    <a:pt x="23813" y="6312"/>
                    <a:pt x="21107" y="5105"/>
                    <a:pt x="18250" y="4635"/>
                  </a:cubicBezTo>
                  <a:cubicBezTo>
                    <a:pt x="17247" y="4534"/>
                    <a:pt x="16243" y="4521"/>
                    <a:pt x="15227" y="4610"/>
                  </a:cubicBezTo>
                  <a:cubicBezTo>
                    <a:pt x="14173" y="4788"/>
                    <a:pt x="13157" y="5093"/>
                    <a:pt x="12154" y="5473"/>
                  </a:cubicBezTo>
                  <a:cubicBezTo>
                    <a:pt x="11354" y="5842"/>
                    <a:pt x="10604" y="6274"/>
                    <a:pt x="9881" y="6782"/>
                  </a:cubicBezTo>
                  <a:cubicBezTo>
                    <a:pt x="9284" y="7265"/>
                    <a:pt x="8737" y="7798"/>
                    <a:pt x="8242" y="8382"/>
                  </a:cubicBezTo>
                  <a:cubicBezTo>
                    <a:pt x="7684" y="9157"/>
                    <a:pt x="7214" y="9982"/>
                    <a:pt x="6807" y="10833"/>
                  </a:cubicBezTo>
                  <a:cubicBezTo>
                    <a:pt x="6782" y="10922"/>
                    <a:pt x="6731" y="11011"/>
                    <a:pt x="6693" y="11100"/>
                  </a:cubicBezTo>
                  <a:cubicBezTo>
                    <a:pt x="6655" y="11202"/>
                    <a:pt x="6604" y="11316"/>
                    <a:pt x="6553" y="11417"/>
                  </a:cubicBezTo>
                  <a:cubicBezTo>
                    <a:pt x="6502" y="11532"/>
                    <a:pt x="6464" y="11658"/>
                    <a:pt x="6414" y="11773"/>
                  </a:cubicBezTo>
                  <a:cubicBezTo>
                    <a:pt x="6261" y="12230"/>
                    <a:pt x="6096" y="12688"/>
                    <a:pt x="5943" y="13144"/>
                  </a:cubicBezTo>
                  <a:cubicBezTo>
                    <a:pt x="5614" y="14160"/>
                    <a:pt x="5207" y="15139"/>
                    <a:pt x="4788" y="16129"/>
                  </a:cubicBezTo>
                  <a:cubicBezTo>
                    <a:pt x="4763" y="16180"/>
                    <a:pt x="4737" y="16218"/>
                    <a:pt x="4725" y="16269"/>
                  </a:cubicBezTo>
                  <a:cubicBezTo>
                    <a:pt x="4712" y="16281"/>
                    <a:pt x="4712" y="16294"/>
                    <a:pt x="4712" y="16294"/>
                  </a:cubicBezTo>
                  <a:cubicBezTo>
                    <a:pt x="4699" y="16332"/>
                    <a:pt x="4674" y="16370"/>
                    <a:pt x="4661" y="16408"/>
                  </a:cubicBezTo>
                  <a:cubicBezTo>
                    <a:pt x="4648" y="16459"/>
                    <a:pt x="4623" y="16510"/>
                    <a:pt x="4597" y="16561"/>
                  </a:cubicBezTo>
                  <a:cubicBezTo>
                    <a:pt x="4610" y="16535"/>
                    <a:pt x="4623" y="16510"/>
                    <a:pt x="4635" y="16484"/>
                  </a:cubicBezTo>
                  <a:cubicBezTo>
                    <a:pt x="4585" y="16586"/>
                    <a:pt x="4547" y="16687"/>
                    <a:pt x="4509" y="16776"/>
                  </a:cubicBezTo>
                  <a:cubicBezTo>
                    <a:pt x="4432" y="16967"/>
                    <a:pt x="4356" y="17145"/>
                    <a:pt x="4280" y="17335"/>
                  </a:cubicBezTo>
                  <a:cubicBezTo>
                    <a:pt x="4077" y="17666"/>
                    <a:pt x="3810" y="17932"/>
                    <a:pt x="3467" y="18135"/>
                  </a:cubicBezTo>
                  <a:cubicBezTo>
                    <a:pt x="2959" y="18415"/>
                    <a:pt x="2349" y="18504"/>
                    <a:pt x="1778" y="18352"/>
                  </a:cubicBezTo>
                  <a:cubicBezTo>
                    <a:pt x="1207" y="18199"/>
                    <a:pt x="724" y="17818"/>
                    <a:pt x="432" y="17310"/>
                  </a:cubicBezTo>
                  <a:cubicBezTo>
                    <a:pt x="165" y="16852"/>
                    <a:pt x="0" y="16116"/>
                    <a:pt x="216" y="15608"/>
                  </a:cubicBezTo>
                  <a:cubicBezTo>
                    <a:pt x="457" y="15037"/>
                    <a:pt x="698" y="14453"/>
                    <a:pt x="940" y="13868"/>
                  </a:cubicBezTo>
                  <a:cubicBezTo>
                    <a:pt x="1244" y="13132"/>
                    <a:pt x="1511" y="12395"/>
                    <a:pt x="1765" y="11633"/>
                  </a:cubicBezTo>
                  <a:cubicBezTo>
                    <a:pt x="1892" y="11240"/>
                    <a:pt x="2032" y="10833"/>
                    <a:pt x="2184" y="10440"/>
                  </a:cubicBezTo>
                  <a:cubicBezTo>
                    <a:pt x="2248" y="10275"/>
                    <a:pt x="2311" y="10109"/>
                    <a:pt x="2387" y="9931"/>
                  </a:cubicBezTo>
                  <a:cubicBezTo>
                    <a:pt x="2426" y="9792"/>
                    <a:pt x="2477" y="9652"/>
                    <a:pt x="2540" y="9513"/>
                  </a:cubicBezTo>
                  <a:cubicBezTo>
                    <a:pt x="2591" y="9360"/>
                    <a:pt x="2667" y="9220"/>
                    <a:pt x="2743" y="9080"/>
                  </a:cubicBezTo>
                  <a:cubicBezTo>
                    <a:pt x="2768" y="9030"/>
                    <a:pt x="2781" y="8979"/>
                    <a:pt x="2807" y="8928"/>
                  </a:cubicBezTo>
                  <a:cubicBezTo>
                    <a:pt x="2820" y="8903"/>
                    <a:pt x="2832" y="8877"/>
                    <a:pt x="2845" y="8852"/>
                  </a:cubicBezTo>
                  <a:cubicBezTo>
                    <a:pt x="2896" y="8725"/>
                    <a:pt x="2946" y="8610"/>
                    <a:pt x="2997" y="8496"/>
                  </a:cubicBezTo>
                  <a:cubicBezTo>
                    <a:pt x="3594" y="7201"/>
                    <a:pt x="4394" y="6020"/>
                    <a:pt x="5321" y="4953"/>
                  </a:cubicBezTo>
                  <a:cubicBezTo>
                    <a:pt x="6134" y="4026"/>
                    <a:pt x="7125" y="3277"/>
                    <a:pt x="8141" y="2591"/>
                  </a:cubicBezTo>
                  <a:cubicBezTo>
                    <a:pt x="9258" y="1842"/>
                    <a:pt x="10528" y="1321"/>
                    <a:pt x="11799" y="889"/>
                  </a:cubicBezTo>
                  <a:cubicBezTo>
                    <a:pt x="13094" y="444"/>
                    <a:pt x="14440" y="215"/>
                    <a:pt x="15811"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3" name="Shape 325"/>
            <p:cNvSpPr/>
            <p:nvPr/>
          </p:nvSpPr>
          <p:spPr>
            <a:xfrm>
              <a:off x="662864" y="231493"/>
              <a:ext cx="51" cy="114"/>
            </a:xfrm>
            <a:custGeom>
              <a:avLst/>
              <a:gdLst/>
              <a:ahLst/>
              <a:cxnLst/>
              <a:rect l="0" t="0" r="0" b="0"/>
              <a:pathLst>
                <a:path w="51" h="114">
                  <a:moveTo>
                    <a:pt x="51" y="0"/>
                  </a:moveTo>
                  <a:lnTo>
                    <a:pt x="12" y="114"/>
                  </a:lnTo>
                  <a:lnTo>
                    <a:pt x="0" y="114"/>
                  </a:lnTo>
                  <a:lnTo>
                    <a:pt x="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4" name="Shape 326"/>
            <p:cNvSpPr/>
            <p:nvPr/>
          </p:nvSpPr>
          <p:spPr>
            <a:xfrm>
              <a:off x="656235" y="214040"/>
              <a:ext cx="15785" cy="20132"/>
            </a:xfrm>
            <a:custGeom>
              <a:avLst/>
              <a:gdLst/>
              <a:ahLst/>
              <a:cxnLst/>
              <a:rect l="0" t="0" r="0" b="0"/>
              <a:pathLst>
                <a:path w="15785" h="20132">
                  <a:moveTo>
                    <a:pt x="15785" y="0"/>
                  </a:moveTo>
                  <a:lnTo>
                    <a:pt x="15785" y="2035"/>
                  </a:lnTo>
                  <a:lnTo>
                    <a:pt x="13195" y="2543"/>
                  </a:lnTo>
                  <a:cubicBezTo>
                    <a:pt x="11709" y="3038"/>
                    <a:pt x="10655" y="3533"/>
                    <a:pt x="9779" y="4130"/>
                  </a:cubicBezTo>
                  <a:cubicBezTo>
                    <a:pt x="8915" y="4715"/>
                    <a:pt x="7938" y="5426"/>
                    <a:pt x="7163" y="6315"/>
                  </a:cubicBezTo>
                  <a:cubicBezTo>
                    <a:pt x="6248" y="7369"/>
                    <a:pt x="5524" y="8473"/>
                    <a:pt x="4991" y="9617"/>
                  </a:cubicBezTo>
                  <a:lnTo>
                    <a:pt x="4686" y="10277"/>
                  </a:lnTo>
                  <a:cubicBezTo>
                    <a:pt x="4635" y="10366"/>
                    <a:pt x="4597" y="10455"/>
                    <a:pt x="4572" y="10544"/>
                  </a:cubicBezTo>
                  <a:cubicBezTo>
                    <a:pt x="4483" y="10747"/>
                    <a:pt x="4457" y="10824"/>
                    <a:pt x="4432" y="10874"/>
                  </a:cubicBezTo>
                  <a:lnTo>
                    <a:pt x="4254" y="11369"/>
                  </a:lnTo>
                  <a:cubicBezTo>
                    <a:pt x="4051" y="11877"/>
                    <a:pt x="3911" y="12258"/>
                    <a:pt x="3797" y="12652"/>
                  </a:cubicBezTo>
                  <a:cubicBezTo>
                    <a:pt x="3543" y="13427"/>
                    <a:pt x="3264" y="14189"/>
                    <a:pt x="2946" y="14964"/>
                  </a:cubicBezTo>
                  <a:lnTo>
                    <a:pt x="2222" y="16703"/>
                  </a:lnTo>
                  <a:cubicBezTo>
                    <a:pt x="2159" y="16830"/>
                    <a:pt x="2210" y="17212"/>
                    <a:pt x="2375" y="17504"/>
                  </a:cubicBezTo>
                  <a:cubicBezTo>
                    <a:pt x="2540" y="17783"/>
                    <a:pt x="2806" y="17986"/>
                    <a:pt x="3111" y="18075"/>
                  </a:cubicBezTo>
                  <a:cubicBezTo>
                    <a:pt x="3416" y="18151"/>
                    <a:pt x="3759" y="18113"/>
                    <a:pt x="4039" y="17960"/>
                  </a:cubicBezTo>
                  <a:cubicBezTo>
                    <a:pt x="4229" y="17846"/>
                    <a:pt x="4369" y="17694"/>
                    <a:pt x="4483" y="17516"/>
                  </a:cubicBezTo>
                  <a:lnTo>
                    <a:pt x="4737" y="16881"/>
                  </a:lnTo>
                  <a:lnTo>
                    <a:pt x="4928" y="16450"/>
                  </a:lnTo>
                  <a:cubicBezTo>
                    <a:pt x="5359" y="15408"/>
                    <a:pt x="5753" y="14481"/>
                    <a:pt x="6058" y="13528"/>
                  </a:cubicBezTo>
                  <a:cubicBezTo>
                    <a:pt x="6210" y="13058"/>
                    <a:pt x="6375" y="12589"/>
                    <a:pt x="6540" y="12131"/>
                  </a:cubicBezTo>
                  <a:lnTo>
                    <a:pt x="6972" y="11103"/>
                  </a:lnTo>
                  <a:cubicBezTo>
                    <a:pt x="7455" y="10086"/>
                    <a:pt x="7950" y="9236"/>
                    <a:pt x="8496" y="8487"/>
                  </a:cubicBezTo>
                  <a:cubicBezTo>
                    <a:pt x="9068" y="7814"/>
                    <a:pt x="9665" y="7229"/>
                    <a:pt x="10312" y="6708"/>
                  </a:cubicBezTo>
                  <a:cubicBezTo>
                    <a:pt x="11150" y="6112"/>
                    <a:pt x="11950" y="5654"/>
                    <a:pt x="12802" y="5260"/>
                  </a:cubicBezTo>
                  <a:lnTo>
                    <a:pt x="15785" y="4418"/>
                  </a:lnTo>
                  <a:lnTo>
                    <a:pt x="15785" y="6489"/>
                  </a:lnTo>
                  <a:lnTo>
                    <a:pt x="13589" y="7115"/>
                  </a:lnTo>
                  <a:cubicBezTo>
                    <a:pt x="12903" y="7432"/>
                    <a:pt x="12205" y="7839"/>
                    <a:pt x="11531" y="8308"/>
                  </a:cubicBezTo>
                  <a:cubicBezTo>
                    <a:pt x="11023" y="8715"/>
                    <a:pt x="10516" y="9211"/>
                    <a:pt x="10083" y="9731"/>
                  </a:cubicBezTo>
                  <a:cubicBezTo>
                    <a:pt x="9652" y="10328"/>
                    <a:pt x="9233" y="11065"/>
                    <a:pt x="8788" y="11979"/>
                  </a:cubicBezTo>
                  <a:cubicBezTo>
                    <a:pt x="8788" y="11992"/>
                    <a:pt x="8725" y="12131"/>
                    <a:pt x="8661" y="12258"/>
                  </a:cubicBezTo>
                  <a:cubicBezTo>
                    <a:pt x="8661" y="12284"/>
                    <a:pt x="8585" y="12449"/>
                    <a:pt x="8509" y="12601"/>
                  </a:cubicBezTo>
                  <a:lnTo>
                    <a:pt x="8471" y="12728"/>
                  </a:lnTo>
                  <a:cubicBezTo>
                    <a:pt x="8280" y="13261"/>
                    <a:pt x="8128" y="13706"/>
                    <a:pt x="7975" y="14151"/>
                  </a:cubicBezTo>
                  <a:cubicBezTo>
                    <a:pt x="7645" y="15179"/>
                    <a:pt x="7226" y="16195"/>
                    <a:pt x="6782" y="17224"/>
                  </a:cubicBezTo>
                  <a:lnTo>
                    <a:pt x="6629" y="17567"/>
                  </a:lnTo>
                  <a:lnTo>
                    <a:pt x="6274" y="18418"/>
                  </a:lnTo>
                  <a:cubicBezTo>
                    <a:pt x="5943" y="19015"/>
                    <a:pt x="5550" y="19408"/>
                    <a:pt x="5042" y="19701"/>
                  </a:cubicBezTo>
                  <a:cubicBezTo>
                    <a:pt x="4559" y="19980"/>
                    <a:pt x="4001" y="20132"/>
                    <a:pt x="3429" y="20132"/>
                  </a:cubicBezTo>
                  <a:cubicBezTo>
                    <a:pt x="3137" y="20132"/>
                    <a:pt x="2857" y="20094"/>
                    <a:pt x="2591" y="20018"/>
                  </a:cubicBezTo>
                  <a:cubicBezTo>
                    <a:pt x="1765" y="19802"/>
                    <a:pt x="1054" y="19243"/>
                    <a:pt x="635" y="18507"/>
                  </a:cubicBezTo>
                  <a:cubicBezTo>
                    <a:pt x="241" y="17833"/>
                    <a:pt x="0" y="16767"/>
                    <a:pt x="355" y="15929"/>
                  </a:cubicBezTo>
                  <a:lnTo>
                    <a:pt x="1079" y="14189"/>
                  </a:lnTo>
                  <a:cubicBezTo>
                    <a:pt x="1372" y="13478"/>
                    <a:pt x="1638" y="12754"/>
                    <a:pt x="1879" y="12030"/>
                  </a:cubicBezTo>
                  <a:cubicBezTo>
                    <a:pt x="2006" y="11598"/>
                    <a:pt x="2159" y="11192"/>
                    <a:pt x="2311" y="10785"/>
                  </a:cubicBezTo>
                  <a:lnTo>
                    <a:pt x="2527" y="10239"/>
                  </a:lnTo>
                  <a:cubicBezTo>
                    <a:pt x="2527" y="10201"/>
                    <a:pt x="2603" y="9998"/>
                    <a:pt x="2705" y="9782"/>
                  </a:cubicBezTo>
                  <a:cubicBezTo>
                    <a:pt x="2730" y="9668"/>
                    <a:pt x="2832" y="9464"/>
                    <a:pt x="2934" y="9274"/>
                  </a:cubicBezTo>
                  <a:cubicBezTo>
                    <a:pt x="2984" y="9147"/>
                    <a:pt x="3022" y="9083"/>
                    <a:pt x="3061" y="9020"/>
                  </a:cubicBezTo>
                  <a:lnTo>
                    <a:pt x="3149" y="8791"/>
                  </a:lnTo>
                  <a:cubicBezTo>
                    <a:pt x="3772" y="7445"/>
                    <a:pt x="4610" y="6175"/>
                    <a:pt x="5639" y="4994"/>
                  </a:cubicBezTo>
                  <a:cubicBezTo>
                    <a:pt x="6566" y="3927"/>
                    <a:pt x="7683" y="3114"/>
                    <a:pt x="8649" y="2454"/>
                  </a:cubicBezTo>
                  <a:cubicBezTo>
                    <a:pt x="9677" y="1755"/>
                    <a:pt x="10884" y="1196"/>
                    <a:pt x="12547" y="638"/>
                  </a:cubicBezTo>
                  <a:lnTo>
                    <a:pt x="1578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5" name="Shape 327"/>
            <p:cNvSpPr/>
            <p:nvPr/>
          </p:nvSpPr>
          <p:spPr>
            <a:xfrm>
              <a:off x="672020" y="213738"/>
              <a:ext cx="15723" cy="9589"/>
            </a:xfrm>
            <a:custGeom>
              <a:avLst/>
              <a:gdLst/>
              <a:ahLst/>
              <a:cxnLst/>
              <a:rect l="0" t="0" r="0" b="0"/>
              <a:pathLst>
                <a:path w="15723" h="9589">
                  <a:moveTo>
                    <a:pt x="1017" y="102"/>
                  </a:moveTo>
                  <a:cubicBezTo>
                    <a:pt x="2338" y="0"/>
                    <a:pt x="3658" y="115"/>
                    <a:pt x="5474" y="445"/>
                  </a:cubicBezTo>
                  <a:cubicBezTo>
                    <a:pt x="5906" y="521"/>
                    <a:pt x="6338" y="622"/>
                    <a:pt x="6770" y="750"/>
                  </a:cubicBezTo>
                  <a:cubicBezTo>
                    <a:pt x="7761" y="1016"/>
                    <a:pt x="8713" y="1346"/>
                    <a:pt x="9577" y="1677"/>
                  </a:cubicBezTo>
                  <a:cubicBezTo>
                    <a:pt x="10491" y="2007"/>
                    <a:pt x="11393" y="2363"/>
                    <a:pt x="12282" y="2718"/>
                  </a:cubicBezTo>
                  <a:lnTo>
                    <a:pt x="13323" y="3125"/>
                  </a:lnTo>
                  <a:cubicBezTo>
                    <a:pt x="13958" y="3378"/>
                    <a:pt x="14682" y="3746"/>
                    <a:pt x="15177" y="4597"/>
                  </a:cubicBezTo>
                  <a:cubicBezTo>
                    <a:pt x="15609" y="5347"/>
                    <a:pt x="15723" y="6248"/>
                    <a:pt x="15495" y="7062"/>
                  </a:cubicBezTo>
                  <a:cubicBezTo>
                    <a:pt x="15279" y="7874"/>
                    <a:pt x="14720" y="8598"/>
                    <a:pt x="13984" y="9017"/>
                  </a:cubicBezTo>
                  <a:cubicBezTo>
                    <a:pt x="13196" y="9461"/>
                    <a:pt x="12167" y="9589"/>
                    <a:pt x="11418" y="9296"/>
                  </a:cubicBezTo>
                  <a:lnTo>
                    <a:pt x="10199" y="8814"/>
                  </a:lnTo>
                  <a:cubicBezTo>
                    <a:pt x="7977" y="7925"/>
                    <a:pt x="5690" y="7023"/>
                    <a:pt x="3379" y="6630"/>
                  </a:cubicBezTo>
                  <a:cubicBezTo>
                    <a:pt x="2554" y="6553"/>
                    <a:pt x="1563" y="6528"/>
                    <a:pt x="610" y="6617"/>
                  </a:cubicBezTo>
                  <a:lnTo>
                    <a:pt x="0" y="6791"/>
                  </a:lnTo>
                  <a:lnTo>
                    <a:pt x="0" y="4720"/>
                  </a:lnTo>
                  <a:lnTo>
                    <a:pt x="344" y="4623"/>
                  </a:lnTo>
                  <a:cubicBezTo>
                    <a:pt x="1588" y="4496"/>
                    <a:pt x="2566" y="4521"/>
                    <a:pt x="3646" y="4635"/>
                  </a:cubicBezTo>
                  <a:cubicBezTo>
                    <a:pt x="6236" y="5067"/>
                    <a:pt x="8624" y="6020"/>
                    <a:pt x="10948" y="6934"/>
                  </a:cubicBezTo>
                  <a:lnTo>
                    <a:pt x="12155" y="7417"/>
                  </a:lnTo>
                  <a:cubicBezTo>
                    <a:pt x="12536" y="7455"/>
                    <a:pt x="12790" y="7379"/>
                    <a:pt x="12980" y="7265"/>
                  </a:cubicBezTo>
                  <a:cubicBezTo>
                    <a:pt x="13260" y="7112"/>
                    <a:pt x="13463" y="6845"/>
                    <a:pt x="13552" y="6528"/>
                  </a:cubicBezTo>
                  <a:cubicBezTo>
                    <a:pt x="13628" y="6223"/>
                    <a:pt x="13590" y="5880"/>
                    <a:pt x="13425" y="5600"/>
                  </a:cubicBezTo>
                  <a:cubicBezTo>
                    <a:pt x="13272" y="5347"/>
                    <a:pt x="13069" y="5182"/>
                    <a:pt x="12586" y="5004"/>
                  </a:cubicBezTo>
                  <a:lnTo>
                    <a:pt x="11545" y="4597"/>
                  </a:lnTo>
                  <a:cubicBezTo>
                    <a:pt x="10656" y="4242"/>
                    <a:pt x="9780" y="3899"/>
                    <a:pt x="8878" y="3569"/>
                  </a:cubicBezTo>
                  <a:cubicBezTo>
                    <a:pt x="8015" y="3251"/>
                    <a:pt x="7138" y="2934"/>
                    <a:pt x="6249" y="2693"/>
                  </a:cubicBezTo>
                  <a:cubicBezTo>
                    <a:pt x="5868" y="2591"/>
                    <a:pt x="5487" y="2502"/>
                    <a:pt x="5106" y="2425"/>
                  </a:cubicBezTo>
                  <a:cubicBezTo>
                    <a:pt x="3481" y="2134"/>
                    <a:pt x="2312" y="2019"/>
                    <a:pt x="1169" y="2108"/>
                  </a:cubicBezTo>
                  <a:lnTo>
                    <a:pt x="0" y="2337"/>
                  </a:lnTo>
                  <a:lnTo>
                    <a:pt x="0" y="302"/>
                  </a:lnTo>
                  <a:lnTo>
                    <a:pt x="1017" y="102"/>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6" name="Shape 328"/>
            <p:cNvSpPr/>
            <p:nvPr/>
          </p:nvSpPr>
          <p:spPr>
            <a:xfrm>
              <a:off x="617139" y="255643"/>
              <a:ext cx="29985" cy="23139"/>
            </a:xfrm>
            <a:custGeom>
              <a:avLst/>
              <a:gdLst/>
              <a:ahLst/>
              <a:cxnLst/>
              <a:rect l="0" t="0" r="0" b="0"/>
              <a:pathLst>
                <a:path w="29985" h="23139">
                  <a:moveTo>
                    <a:pt x="21463" y="50"/>
                  </a:moveTo>
                  <a:cubicBezTo>
                    <a:pt x="23013" y="0"/>
                    <a:pt x="24587" y="178"/>
                    <a:pt x="26137" y="279"/>
                  </a:cubicBezTo>
                  <a:cubicBezTo>
                    <a:pt x="26670" y="305"/>
                    <a:pt x="27203" y="343"/>
                    <a:pt x="27737" y="381"/>
                  </a:cubicBezTo>
                  <a:cubicBezTo>
                    <a:pt x="27953" y="406"/>
                    <a:pt x="28169" y="432"/>
                    <a:pt x="28359" y="482"/>
                  </a:cubicBezTo>
                  <a:cubicBezTo>
                    <a:pt x="28727" y="584"/>
                    <a:pt x="29058" y="762"/>
                    <a:pt x="29337" y="1054"/>
                  </a:cubicBezTo>
                  <a:cubicBezTo>
                    <a:pt x="29744" y="1460"/>
                    <a:pt x="29972" y="2032"/>
                    <a:pt x="29972" y="2603"/>
                  </a:cubicBezTo>
                  <a:cubicBezTo>
                    <a:pt x="29985" y="3759"/>
                    <a:pt x="28969" y="4914"/>
                    <a:pt x="27762" y="4838"/>
                  </a:cubicBezTo>
                  <a:cubicBezTo>
                    <a:pt x="26607" y="4763"/>
                    <a:pt x="25451" y="4686"/>
                    <a:pt x="24308" y="4610"/>
                  </a:cubicBezTo>
                  <a:cubicBezTo>
                    <a:pt x="22962" y="4534"/>
                    <a:pt x="21615" y="4457"/>
                    <a:pt x="20269" y="4597"/>
                  </a:cubicBezTo>
                  <a:cubicBezTo>
                    <a:pt x="19698" y="4699"/>
                    <a:pt x="19139" y="4851"/>
                    <a:pt x="18593" y="5042"/>
                  </a:cubicBezTo>
                  <a:cubicBezTo>
                    <a:pt x="16891" y="5791"/>
                    <a:pt x="15304" y="6756"/>
                    <a:pt x="13779" y="7810"/>
                  </a:cubicBezTo>
                  <a:cubicBezTo>
                    <a:pt x="12967" y="8433"/>
                    <a:pt x="12154" y="9054"/>
                    <a:pt x="11405" y="9754"/>
                  </a:cubicBezTo>
                  <a:cubicBezTo>
                    <a:pt x="10490" y="10579"/>
                    <a:pt x="9665" y="11506"/>
                    <a:pt x="8877" y="12446"/>
                  </a:cubicBezTo>
                  <a:cubicBezTo>
                    <a:pt x="7785" y="13932"/>
                    <a:pt x="6909" y="15532"/>
                    <a:pt x="6172" y="17208"/>
                  </a:cubicBezTo>
                  <a:cubicBezTo>
                    <a:pt x="5614" y="18593"/>
                    <a:pt x="5169" y="20015"/>
                    <a:pt x="4687" y="21425"/>
                  </a:cubicBezTo>
                  <a:cubicBezTo>
                    <a:pt x="4496" y="21996"/>
                    <a:pt x="4178" y="22466"/>
                    <a:pt x="3645" y="22771"/>
                  </a:cubicBezTo>
                  <a:cubicBezTo>
                    <a:pt x="3137" y="23063"/>
                    <a:pt x="2527" y="23139"/>
                    <a:pt x="1956" y="22987"/>
                  </a:cubicBezTo>
                  <a:cubicBezTo>
                    <a:pt x="838" y="22682"/>
                    <a:pt x="0" y="21399"/>
                    <a:pt x="381" y="20256"/>
                  </a:cubicBezTo>
                  <a:cubicBezTo>
                    <a:pt x="1079" y="18237"/>
                    <a:pt x="1740" y="16243"/>
                    <a:pt x="2616" y="14300"/>
                  </a:cubicBezTo>
                  <a:cubicBezTo>
                    <a:pt x="3061" y="13335"/>
                    <a:pt x="3582" y="12408"/>
                    <a:pt x="4128" y="11506"/>
                  </a:cubicBezTo>
                  <a:cubicBezTo>
                    <a:pt x="4800" y="10389"/>
                    <a:pt x="5639" y="9385"/>
                    <a:pt x="6502" y="8407"/>
                  </a:cubicBezTo>
                  <a:cubicBezTo>
                    <a:pt x="7239" y="7594"/>
                    <a:pt x="8001" y="6782"/>
                    <a:pt x="8839" y="6070"/>
                  </a:cubicBezTo>
                  <a:cubicBezTo>
                    <a:pt x="10681" y="4508"/>
                    <a:pt x="12649" y="3124"/>
                    <a:pt x="14770" y="1968"/>
                  </a:cubicBezTo>
                  <a:cubicBezTo>
                    <a:pt x="15316" y="1663"/>
                    <a:pt x="15888" y="1397"/>
                    <a:pt x="16447" y="1143"/>
                  </a:cubicBezTo>
                  <a:cubicBezTo>
                    <a:pt x="17145" y="838"/>
                    <a:pt x="17856" y="571"/>
                    <a:pt x="18593" y="394"/>
                  </a:cubicBezTo>
                  <a:cubicBezTo>
                    <a:pt x="19520" y="165"/>
                    <a:pt x="20510" y="88"/>
                    <a:pt x="21463"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7" name="Shape 1457"/>
            <p:cNvSpPr/>
            <p:nvPr/>
          </p:nvSpPr>
          <p:spPr>
            <a:xfrm>
              <a:off x="621176" y="256304"/>
              <a:ext cx="11096" cy="10235"/>
            </a:xfrm>
            <a:custGeom>
              <a:avLst/>
              <a:gdLst/>
              <a:ahLst/>
              <a:cxnLst/>
              <a:rect l="0" t="0" r="0" b="0"/>
              <a:pathLst>
                <a:path w="11096" h="10235">
                  <a:moveTo>
                    <a:pt x="0" y="0"/>
                  </a:moveTo>
                  <a:lnTo>
                    <a:pt x="11096" y="0"/>
                  </a:lnTo>
                  <a:lnTo>
                    <a:pt x="11096" y="10235"/>
                  </a:lnTo>
                  <a:lnTo>
                    <a:pt x="0" y="1023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8" name="Shape 1458"/>
            <p:cNvSpPr/>
            <p:nvPr/>
          </p:nvSpPr>
          <p:spPr>
            <a:xfrm>
              <a:off x="616312" y="260938"/>
              <a:ext cx="9728" cy="18771"/>
            </a:xfrm>
            <a:custGeom>
              <a:avLst/>
              <a:gdLst/>
              <a:ahLst/>
              <a:cxnLst/>
              <a:rect l="0" t="0" r="0" b="0"/>
              <a:pathLst>
                <a:path w="9728" h="18771">
                  <a:moveTo>
                    <a:pt x="0" y="0"/>
                  </a:moveTo>
                  <a:lnTo>
                    <a:pt x="9728" y="0"/>
                  </a:lnTo>
                  <a:lnTo>
                    <a:pt x="9728" y="18771"/>
                  </a:lnTo>
                  <a:lnTo>
                    <a:pt x="0" y="18771"/>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39" name="Shape 1459"/>
            <p:cNvSpPr/>
            <p:nvPr/>
          </p:nvSpPr>
          <p:spPr>
            <a:xfrm>
              <a:off x="616312" y="269523"/>
              <a:ext cx="9538" cy="10185"/>
            </a:xfrm>
            <a:custGeom>
              <a:avLst/>
              <a:gdLst/>
              <a:ahLst/>
              <a:cxnLst/>
              <a:rect l="0" t="0" r="0" b="0"/>
              <a:pathLst>
                <a:path w="9538" h="10185">
                  <a:moveTo>
                    <a:pt x="0" y="0"/>
                  </a:moveTo>
                  <a:lnTo>
                    <a:pt x="9538" y="0"/>
                  </a:lnTo>
                  <a:lnTo>
                    <a:pt x="9538" y="10185"/>
                  </a:lnTo>
                  <a:lnTo>
                    <a:pt x="0" y="10185"/>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0" name="Shape 1460"/>
            <p:cNvSpPr/>
            <p:nvPr/>
          </p:nvSpPr>
          <p:spPr>
            <a:xfrm>
              <a:off x="621989" y="256304"/>
              <a:ext cx="10283" cy="22579"/>
            </a:xfrm>
            <a:custGeom>
              <a:avLst/>
              <a:gdLst/>
              <a:ahLst/>
              <a:cxnLst/>
              <a:rect l="0" t="0" r="0" b="0"/>
              <a:pathLst>
                <a:path w="10283" h="22579">
                  <a:moveTo>
                    <a:pt x="0" y="0"/>
                  </a:moveTo>
                  <a:lnTo>
                    <a:pt x="10283" y="0"/>
                  </a:lnTo>
                  <a:lnTo>
                    <a:pt x="10283" y="22579"/>
                  </a:lnTo>
                  <a:lnTo>
                    <a:pt x="0" y="22579"/>
                  </a:lnTo>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1" name="Shape 330"/>
            <p:cNvSpPr/>
            <p:nvPr/>
          </p:nvSpPr>
          <p:spPr>
            <a:xfrm>
              <a:off x="632272" y="254639"/>
              <a:ext cx="15853" cy="9197"/>
            </a:xfrm>
            <a:custGeom>
              <a:avLst/>
              <a:gdLst/>
              <a:ahLst/>
              <a:cxnLst/>
              <a:rect l="0" t="0" r="0" b="0"/>
              <a:pathLst>
                <a:path w="15853" h="9197">
                  <a:moveTo>
                    <a:pt x="6290" y="50"/>
                  </a:moveTo>
                  <a:cubicBezTo>
                    <a:pt x="7484" y="0"/>
                    <a:pt x="8691" y="102"/>
                    <a:pt x="9884" y="191"/>
                  </a:cubicBezTo>
                  <a:lnTo>
                    <a:pt x="12678" y="381"/>
                  </a:lnTo>
                  <a:cubicBezTo>
                    <a:pt x="12958" y="406"/>
                    <a:pt x="13237" y="444"/>
                    <a:pt x="13491" y="521"/>
                  </a:cubicBezTo>
                  <a:cubicBezTo>
                    <a:pt x="14050" y="660"/>
                    <a:pt x="14532" y="939"/>
                    <a:pt x="14926" y="1346"/>
                  </a:cubicBezTo>
                  <a:cubicBezTo>
                    <a:pt x="15510" y="1943"/>
                    <a:pt x="15853" y="2769"/>
                    <a:pt x="15853" y="3607"/>
                  </a:cubicBezTo>
                  <a:cubicBezTo>
                    <a:pt x="15853" y="4458"/>
                    <a:pt x="15498" y="5308"/>
                    <a:pt x="14863" y="5944"/>
                  </a:cubicBezTo>
                  <a:cubicBezTo>
                    <a:pt x="14278" y="6528"/>
                    <a:pt x="13529" y="6858"/>
                    <a:pt x="12742" y="6858"/>
                  </a:cubicBezTo>
                  <a:lnTo>
                    <a:pt x="9110" y="6629"/>
                  </a:lnTo>
                  <a:cubicBezTo>
                    <a:pt x="7814" y="6541"/>
                    <a:pt x="6531" y="6477"/>
                    <a:pt x="5236" y="6603"/>
                  </a:cubicBezTo>
                  <a:cubicBezTo>
                    <a:pt x="4792" y="6693"/>
                    <a:pt x="4296" y="6820"/>
                    <a:pt x="3788" y="6997"/>
                  </a:cubicBezTo>
                  <a:lnTo>
                    <a:pt x="0" y="9197"/>
                  </a:lnTo>
                  <a:lnTo>
                    <a:pt x="0" y="6884"/>
                  </a:lnTo>
                  <a:lnTo>
                    <a:pt x="3052" y="5131"/>
                  </a:lnTo>
                  <a:cubicBezTo>
                    <a:pt x="3725" y="4890"/>
                    <a:pt x="4321" y="4725"/>
                    <a:pt x="4957" y="4610"/>
                  </a:cubicBezTo>
                  <a:cubicBezTo>
                    <a:pt x="6557" y="4445"/>
                    <a:pt x="7827" y="4521"/>
                    <a:pt x="9237" y="4610"/>
                  </a:cubicBezTo>
                  <a:lnTo>
                    <a:pt x="12703" y="4838"/>
                  </a:lnTo>
                  <a:cubicBezTo>
                    <a:pt x="13072" y="4838"/>
                    <a:pt x="13313" y="4635"/>
                    <a:pt x="13440" y="4521"/>
                  </a:cubicBezTo>
                  <a:cubicBezTo>
                    <a:pt x="13681" y="4267"/>
                    <a:pt x="13834" y="3924"/>
                    <a:pt x="13834" y="3607"/>
                  </a:cubicBezTo>
                  <a:cubicBezTo>
                    <a:pt x="13834" y="3302"/>
                    <a:pt x="13707" y="2984"/>
                    <a:pt x="13491" y="2756"/>
                  </a:cubicBezTo>
                  <a:cubicBezTo>
                    <a:pt x="13339" y="2616"/>
                    <a:pt x="13174" y="2515"/>
                    <a:pt x="12958" y="2463"/>
                  </a:cubicBezTo>
                  <a:cubicBezTo>
                    <a:pt x="12831" y="2425"/>
                    <a:pt x="12678" y="2413"/>
                    <a:pt x="12538" y="2400"/>
                  </a:cubicBezTo>
                  <a:lnTo>
                    <a:pt x="9732" y="2197"/>
                  </a:lnTo>
                  <a:cubicBezTo>
                    <a:pt x="8792" y="2133"/>
                    <a:pt x="7852" y="2057"/>
                    <a:pt x="6912" y="2057"/>
                  </a:cubicBezTo>
                  <a:lnTo>
                    <a:pt x="6366" y="2070"/>
                  </a:lnTo>
                  <a:cubicBezTo>
                    <a:pt x="5592" y="2095"/>
                    <a:pt x="4601" y="2159"/>
                    <a:pt x="3699" y="2375"/>
                  </a:cubicBezTo>
                  <a:cubicBezTo>
                    <a:pt x="3052" y="2540"/>
                    <a:pt x="2404" y="2769"/>
                    <a:pt x="1731" y="3073"/>
                  </a:cubicBezTo>
                  <a:cubicBezTo>
                    <a:pt x="1172" y="3327"/>
                    <a:pt x="639" y="3569"/>
                    <a:pt x="131" y="3848"/>
                  </a:cubicBezTo>
                  <a:lnTo>
                    <a:pt x="0" y="3938"/>
                  </a:lnTo>
                  <a:lnTo>
                    <a:pt x="0" y="1665"/>
                  </a:lnTo>
                  <a:lnTo>
                    <a:pt x="855" y="1244"/>
                  </a:lnTo>
                  <a:cubicBezTo>
                    <a:pt x="1693" y="876"/>
                    <a:pt x="2442" y="609"/>
                    <a:pt x="3217" y="419"/>
                  </a:cubicBezTo>
                  <a:cubicBezTo>
                    <a:pt x="4296" y="152"/>
                    <a:pt x="5426" y="76"/>
                    <a:pt x="6290" y="5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2" name="Shape 331"/>
            <p:cNvSpPr/>
            <p:nvPr/>
          </p:nvSpPr>
          <p:spPr>
            <a:xfrm>
              <a:off x="645625" y="243918"/>
              <a:ext cx="56781" cy="54153"/>
            </a:xfrm>
            <a:custGeom>
              <a:avLst/>
              <a:gdLst/>
              <a:ahLst/>
              <a:cxnLst/>
              <a:rect l="0" t="0" r="0" b="0"/>
              <a:pathLst>
                <a:path w="56781" h="54153">
                  <a:moveTo>
                    <a:pt x="50609" y="102"/>
                  </a:moveTo>
                  <a:cubicBezTo>
                    <a:pt x="51003" y="0"/>
                    <a:pt x="51397" y="0"/>
                    <a:pt x="51752" y="102"/>
                  </a:cubicBezTo>
                  <a:cubicBezTo>
                    <a:pt x="52489" y="305"/>
                    <a:pt x="53099" y="889"/>
                    <a:pt x="53340" y="1663"/>
                  </a:cubicBezTo>
                  <a:cubicBezTo>
                    <a:pt x="53581" y="2477"/>
                    <a:pt x="53835" y="3277"/>
                    <a:pt x="54064" y="4090"/>
                  </a:cubicBezTo>
                  <a:cubicBezTo>
                    <a:pt x="54229" y="4649"/>
                    <a:pt x="54420" y="5207"/>
                    <a:pt x="54546" y="5779"/>
                  </a:cubicBezTo>
                  <a:cubicBezTo>
                    <a:pt x="54839" y="7010"/>
                    <a:pt x="55131" y="8230"/>
                    <a:pt x="55359" y="9475"/>
                  </a:cubicBezTo>
                  <a:cubicBezTo>
                    <a:pt x="55893" y="12357"/>
                    <a:pt x="56337" y="15291"/>
                    <a:pt x="56540" y="18212"/>
                  </a:cubicBezTo>
                  <a:cubicBezTo>
                    <a:pt x="56781" y="21819"/>
                    <a:pt x="56083" y="25438"/>
                    <a:pt x="55321" y="28943"/>
                  </a:cubicBezTo>
                  <a:cubicBezTo>
                    <a:pt x="55080" y="30087"/>
                    <a:pt x="54775" y="31204"/>
                    <a:pt x="54483" y="32321"/>
                  </a:cubicBezTo>
                  <a:cubicBezTo>
                    <a:pt x="53645" y="35433"/>
                    <a:pt x="51841" y="38126"/>
                    <a:pt x="49708" y="40487"/>
                  </a:cubicBezTo>
                  <a:cubicBezTo>
                    <a:pt x="48070" y="42304"/>
                    <a:pt x="46215" y="43891"/>
                    <a:pt x="44374" y="45466"/>
                  </a:cubicBezTo>
                  <a:cubicBezTo>
                    <a:pt x="43472" y="46254"/>
                    <a:pt x="42532" y="46978"/>
                    <a:pt x="41592" y="47714"/>
                  </a:cubicBezTo>
                  <a:cubicBezTo>
                    <a:pt x="41034" y="48146"/>
                    <a:pt x="40462" y="48578"/>
                    <a:pt x="39878" y="49009"/>
                  </a:cubicBezTo>
                  <a:cubicBezTo>
                    <a:pt x="38811" y="49823"/>
                    <a:pt x="37643" y="50483"/>
                    <a:pt x="36436" y="51067"/>
                  </a:cubicBezTo>
                  <a:cubicBezTo>
                    <a:pt x="35001" y="51740"/>
                    <a:pt x="33515" y="52248"/>
                    <a:pt x="31991" y="52642"/>
                  </a:cubicBezTo>
                  <a:cubicBezTo>
                    <a:pt x="31280" y="52832"/>
                    <a:pt x="30556" y="52998"/>
                    <a:pt x="29845" y="53175"/>
                  </a:cubicBezTo>
                  <a:cubicBezTo>
                    <a:pt x="29311" y="53302"/>
                    <a:pt x="28765" y="53378"/>
                    <a:pt x="28232" y="53480"/>
                  </a:cubicBezTo>
                  <a:cubicBezTo>
                    <a:pt x="27521" y="53619"/>
                    <a:pt x="26810" y="53721"/>
                    <a:pt x="26086" y="53797"/>
                  </a:cubicBezTo>
                  <a:cubicBezTo>
                    <a:pt x="24905" y="53937"/>
                    <a:pt x="23711" y="54064"/>
                    <a:pt x="22517" y="54102"/>
                  </a:cubicBezTo>
                  <a:cubicBezTo>
                    <a:pt x="21298" y="54153"/>
                    <a:pt x="20091" y="54115"/>
                    <a:pt x="18872" y="54064"/>
                  </a:cubicBezTo>
                  <a:cubicBezTo>
                    <a:pt x="17666" y="54026"/>
                    <a:pt x="16459" y="53949"/>
                    <a:pt x="15253" y="53810"/>
                  </a:cubicBezTo>
                  <a:cubicBezTo>
                    <a:pt x="13792" y="53645"/>
                    <a:pt x="12344" y="53416"/>
                    <a:pt x="10884" y="53149"/>
                  </a:cubicBezTo>
                  <a:cubicBezTo>
                    <a:pt x="7848" y="52591"/>
                    <a:pt x="4864" y="51701"/>
                    <a:pt x="1879" y="50889"/>
                  </a:cubicBezTo>
                  <a:cubicBezTo>
                    <a:pt x="711" y="50571"/>
                    <a:pt x="0" y="49340"/>
                    <a:pt x="317" y="48158"/>
                  </a:cubicBezTo>
                  <a:cubicBezTo>
                    <a:pt x="635" y="46990"/>
                    <a:pt x="1879" y="46279"/>
                    <a:pt x="3048" y="46596"/>
                  </a:cubicBezTo>
                  <a:cubicBezTo>
                    <a:pt x="5321" y="47206"/>
                    <a:pt x="7582" y="47841"/>
                    <a:pt x="9880" y="48375"/>
                  </a:cubicBezTo>
                  <a:cubicBezTo>
                    <a:pt x="11544" y="48768"/>
                    <a:pt x="13221" y="49060"/>
                    <a:pt x="14922" y="49314"/>
                  </a:cubicBezTo>
                  <a:cubicBezTo>
                    <a:pt x="16650" y="49517"/>
                    <a:pt x="18377" y="49632"/>
                    <a:pt x="20117" y="49657"/>
                  </a:cubicBezTo>
                  <a:cubicBezTo>
                    <a:pt x="21120" y="49670"/>
                    <a:pt x="22111" y="49670"/>
                    <a:pt x="23126" y="49632"/>
                  </a:cubicBezTo>
                  <a:cubicBezTo>
                    <a:pt x="24003" y="49594"/>
                    <a:pt x="24892" y="49479"/>
                    <a:pt x="25768" y="49378"/>
                  </a:cubicBezTo>
                  <a:cubicBezTo>
                    <a:pt x="28473" y="48958"/>
                    <a:pt x="31178" y="48413"/>
                    <a:pt x="33731" y="47410"/>
                  </a:cubicBezTo>
                  <a:cubicBezTo>
                    <a:pt x="35039" y="46837"/>
                    <a:pt x="36271" y="46127"/>
                    <a:pt x="37452" y="45301"/>
                  </a:cubicBezTo>
                  <a:cubicBezTo>
                    <a:pt x="37782" y="45072"/>
                    <a:pt x="38100" y="44818"/>
                    <a:pt x="38417" y="44577"/>
                  </a:cubicBezTo>
                  <a:cubicBezTo>
                    <a:pt x="38405" y="44590"/>
                    <a:pt x="38379" y="44603"/>
                    <a:pt x="38367" y="44615"/>
                  </a:cubicBezTo>
                  <a:lnTo>
                    <a:pt x="38438" y="44560"/>
                  </a:lnTo>
                  <a:lnTo>
                    <a:pt x="42812" y="40945"/>
                  </a:lnTo>
                  <a:cubicBezTo>
                    <a:pt x="44501" y="39446"/>
                    <a:pt x="46164" y="37897"/>
                    <a:pt x="47587" y="36157"/>
                  </a:cubicBezTo>
                  <a:cubicBezTo>
                    <a:pt x="48387" y="35078"/>
                    <a:pt x="49098" y="33960"/>
                    <a:pt x="49657" y="32741"/>
                  </a:cubicBezTo>
                  <a:cubicBezTo>
                    <a:pt x="50317" y="31039"/>
                    <a:pt x="50711" y="29197"/>
                    <a:pt x="51105" y="27394"/>
                  </a:cubicBezTo>
                  <a:cubicBezTo>
                    <a:pt x="51435" y="25870"/>
                    <a:pt x="51701" y="24346"/>
                    <a:pt x="51930" y="22796"/>
                  </a:cubicBezTo>
                  <a:cubicBezTo>
                    <a:pt x="52146" y="20777"/>
                    <a:pt x="52159" y="18771"/>
                    <a:pt x="51956" y="16752"/>
                  </a:cubicBezTo>
                  <a:cubicBezTo>
                    <a:pt x="51867" y="15939"/>
                    <a:pt x="51765" y="15125"/>
                    <a:pt x="51664" y="14313"/>
                  </a:cubicBezTo>
                  <a:cubicBezTo>
                    <a:pt x="51562" y="13564"/>
                    <a:pt x="51460" y="12789"/>
                    <a:pt x="51321" y="12040"/>
                  </a:cubicBezTo>
                  <a:cubicBezTo>
                    <a:pt x="51155" y="11138"/>
                    <a:pt x="51029" y="10223"/>
                    <a:pt x="50812" y="9334"/>
                  </a:cubicBezTo>
                  <a:cubicBezTo>
                    <a:pt x="50609" y="8458"/>
                    <a:pt x="50444" y="7557"/>
                    <a:pt x="50190" y="6680"/>
                  </a:cubicBezTo>
                  <a:cubicBezTo>
                    <a:pt x="49809" y="5397"/>
                    <a:pt x="49441" y="4115"/>
                    <a:pt x="49047" y="2832"/>
                  </a:cubicBezTo>
                  <a:cubicBezTo>
                    <a:pt x="48679" y="1677"/>
                    <a:pt x="49466" y="406"/>
                    <a:pt x="50609" y="102"/>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3" name="Shape 332"/>
            <p:cNvSpPr/>
            <p:nvPr/>
          </p:nvSpPr>
          <p:spPr>
            <a:xfrm>
              <a:off x="644506" y="289085"/>
              <a:ext cx="29535" cy="9969"/>
            </a:xfrm>
            <a:custGeom>
              <a:avLst/>
              <a:gdLst/>
              <a:ahLst/>
              <a:cxnLst/>
              <a:rect l="0" t="0" r="0" b="0"/>
              <a:pathLst>
                <a:path w="29535" h="9969">
                  <a:moveTo>
                    <a:pt x="4432" y="457"/>
                  </a:moveTo>
                  <a:lnTo>
                    <a:pt x="5461" y="736"/>
                  </a:lnTo>
                  <a:cubicBezTo>
                    <a:pt x="7379" y="1257"/>
                    <a:pt x="9296" y="1777"/>
                    <a:pt x="11227" y="2235"/>
                  </a:cubicBezTo>
                  <a:cubicBezTo>
                    <a:pt x="12725" y="2578"/>
                    <a:pt x="14363" y="2883"/>
                    <a:pt x="16192" y="3162"/>
                  </a:cubicBezTo>
                  <a:cubicBezTo>
                    <a:pt x="17881" y="3353"/>
                    <a:pt x="19596" y="3454"/>
                    <a:pt x="21247" y="3492"/>
                  </a:cubicBezTo>
                  <a:lnTo>
                    <a:pt x="22199" y="3492"/>
                  </a:lnTo>
                  <a:cubicBezTo>
                    <a:pt x="22873" y="3492"/>
                    <a:pt x="23533" y="3480"/>
                    <a:pt x="24206" y="3454"/>
                  </a:cubicBezTo>
                  <a:cubicBezTo>
                    <a:pt x="24968" y="3428"/>
                    <a:pt x="25743" y="3340"/>
                    <a:pt x="26505" y="3251"/>
                  </a:cubicBezTo>
                  <a:lnTo>
                    <a:pt x="26772" y="3213"/>
                  </a:lnTo>
                  <a:lnTo>
                    <a:pt x="29535" y="2530"/>
                  </a:lnTo>
                  <a:lnTo>
                    <a:pt x="29535" y="4585"/>
                  </a:lnTo>
                  <a:lnTo>
                    <a:pt x="27038" y="5207"/>
                  </a:lnTo>
                  <a:lnTo>
                    <a:pt x="26733" y="5245"/>
                  </a:lnTo>
                  <a:cubicBezTo>
                    <a:pt x="25921" y="5346"/>
                    <a:pt x="25095" y="5435"/>
                    <a:pt x="24282" y="5473"/>
                  </a:cubicBezTo>
                  <a:cubicBezTo>
                    <a:pt x="23584" y="5499"/>
                    <a:pt x="22898" y="5511"/>
                    <a:pt x="22199" y="5511"/>
                  </a:cubicBezTo>
                  <a:lnTo>
                    <a:pt x="21209" y="5499"/>
                  </a:lnTo>
                  <a:cubicBezTo>
                    <a:pt x="19507" y="5473"/>
                    <a:pt x="17729" y="5359"/>
                    <a:pt x="15926" y="5155"/>
                  </a:cubicBezTo>
                  <a:cubicBezTo>
                    <a:pt x="14008" y="4876"/>
                    <a:pt x="12331" y="4559"/>
                    <a:pt x="10769" y="4190"/>
                  </a:cubicBezTo>
                  <a:cubicBezTo>
                    <a:pt x="8814" y="3746"/>
                    <a:pt x="6871" y="3213"/>
                    <a:pt x="4928" y="2680"/>
                  </a:cubicBezTo>
                  <a:lnTo>
                    <a:pt x="3899" y="2400"/>
                  </a:lnTo>
                  <a:cubicBezTo>
                    <a:pt x="3797" y="2374"/>
                    <a:pt x="3696" y="2362"/>
                    <a:pt x="3594" y="2362"/>
                  </a:cubicBezTo>
                  <a:cubicBezTo>
                    <a:pt x="3048" y="2362"/>
                    <a:pt x="2553" y="2743"/>
                    <a:pt x="2413" y="3263"/>
                  </a:cubicBezTo>
                  <a:cubicBezTo>
                    <a:pt x="2235" y="3898"/>
                    <a:pt x="2629" y="4584"/>
                    <a:pt x="3264" y="4749"/>
                  </a:cubicBezTo>
                  <a:lnTo>
                    <a:pt x="4864" y="5194"/>
                  </a:lnTo>
                  <a:cubicBezTo>
                    <a:pt x="7264" y="5855"/>
                    <a:pt x="9741" y="6540"/>
                    <a:pt x="12192" y="6985"/>
                  </a:cubicBezTo>
                  <a:cubicBezTo>
                    <a:pt x="13754" y="7277"/>
                    <a:pt x="15164" y="7493"/>
                    <a:pt x="16497" y="7645"/>
                  </a:cubicBezTo>
                  <a:cubicBezTo>
                    <a:pt x="17500" y="7759"/>
                    <a:pt x="18593" y="7836"/>
                    <a:pt x="20028" y="7886"/>
                  </a:cubicBezTo>
                  <a:cubicBezTo>
                    <a:pt x="21222" y="7938"/>
                    <a:pt x="22415" y="7975"/>
                    <a:pt x="23597" y="7938"/>
                  </a:cubicBezTo>
                  <a:cubicBezTo>
                    <a:pt x="24790" y="7886"/>
                    <a:pt x="25984" y="7759"/>
                    <a:pt x="27089" y="7632"/>
                  </a:cubicBezTo>
                  <a:cubicBezTo>
                    <a:pt x="27787" y="7556"/>
                    <a:pt x="28486" y="7455"/>
                    <a:pt x="29159" y="7327"/>
                  </a:cubicBezTo>
                  <a:lnTo>
                    <a:pt x="29535" y="7256"/>
                  </a:lnTo>
                  <a:lnTo>
                    <a:pt x="29535" y="9309"/>
                  </a:lnTo>
                  <a:lnTo>
                    <a:pt x="27318" y="9627"/>
                  </a:lnTo>
                  <a:cubicBezTo>
                    <a:pt x="26175" y="9766"/>
                    <a:pt x="24943" y="9906"/>
                    <a:pt x="23673" y="9944"/>
                  </a:cubicBezTo>
                  <a:cubicBezTo>
                    <a:pt x="23279" y="9969"/>
                    <a:pt x="22873" y="9969"/>
                    <a:pt x="22479" y="9969"/>
                  </a:cubicBezTo>
                  <a:cubicBezTo>
                    <a:pt x="21641" y="9969"/>
                    <a:pt x="20790" y="9944"/>
                    <a:pt x="19951" y="9906"/>
                  </a:cubicBezTo>
                  <a:cubicBezTo>
                    <a:pt x="18466" y="9855"/>
                    <a:pt x="17323" y="9766"/>
                    <a:pt x="16256" y="9651"/>
                  </a:cubicBezTo>
                  <a:cubicBezTo>
                    <a:pt x="14897" y="9486"/>
                    <a:pt x="13436" y="9271"/>
                    <a:pt x="11824" y="8979"/>
                  </a:cubicBezTo>
                  <a:cubicBezTo>
                    <a:pt x="9284" y="8509"/>
                    <a:pt x="6769" y="7810"/>
                    <a:pt x="4331" y="7137"/>
                  </a:cubicBezTo>
                  <a:lnTo>
                    <a:pt x="2743" y="6705"/>
                  </a:lnTo>
                  <a:cubicBezTo>
                    <a:pt x="1016" y="6235"/>
                    <a:pt x="0" y="4445"/>
                    <a:pt x="457" y="2730"/>
                  </a:cubicBezTo>
                  <a:cubicBezTo>
                    <a:pt x="914" y="1053"/>
                    <a:pt x="2768" y="0"/>
                    <a:pt x="4432" y="457"/>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4" name="Shape 333"/>
            <p:cNvSpPr/>
            <p:nvPr/>
          </p:nvSpPr>
          <p:spPr>
            <a:xfrm>
              <a:off x="674042" y="242895"/>
              <a:ext cx="29380" cy="55500"/>
            </a:xfrm>
            <a:custGeom>
              <a:avLst/>
              <a:gdLst/>
              <a:ahLst/>
              <a:cxnLst/>
              <a:rect l="0" t="0" r="0" b="0"/>
              <a:pathLst>
                <a:path w="29380" h="55500">
                  <a:moveTo>
                    <a:pt x="21925" y="153"/>
                  </a:moveTo>
                  <a:cubicBezTo>
                    <a:pt x="22484" y="0"/>
                    <a:pt x="23055" y="0"/>
                    <a:pt x="23601" y="153"/>
                  </a:cubicBezTo>
                  <a:cubicBezTo>
                    <a:pt x="24668" y="444"/>
                    <a:pt x="25544" y="1295"/>
                    <a:pt x="25887" y="2387"/>
                  </a:cubicBezTo>
                  <a:cubicBezTo>
                    <a:pt x="26141" y="3213"/>
                    <a:pt x="26382" y="4013"/>
                    <a:pt x="26611" y="4826"/>
                  </a:cubicBezTo>
                  <a:lnTo>
                    <a:pt x="26776" y="5359"/>
                  </a:lnTo>
                  <a:cubicBezTo>
                    <a:pt x="26903" y="5753"/>
                    <a:pt x="27018" y="6159"/>
                    <a:pt x="27119" y="6565"/>
                  </a:cubicBezTo>
                  <a:cubicBezTo>
                    <a:pt x="27411" y="7824"/>
                    <a:pt x="27703" y="9055"/>
                    <a:pt x="27932" y="10313"/>
                  </a:cubicBezTo>
                  <a:cubicBezTo>
                    <a:pt x="28554" y="13639"/>
                    <a:pt x="28948" y="16535"/>
                    <a:pt x="29126" y="19164"/>
                  </a:cubicBezTo>
                  <a:cubicBezTo>
                    <a:pt x="29380" y="22885"/>
                    <a:pt x="28656" y="26645"/>
                    <a:pt x="27881" y="30188"/>
                  </a:cubicBezTo>
                  <a:cubicBezTo>
                    <a:pt x="27640" y="31331"/>
                    <a:pt x="27348" y="32474"/>
                    <a:pt x="27043" y="33604"/>
                  </a:cubicBezTo>
                  <a:cubicBezTo>
                    <a:pt x="26255" y="36525"/>
                    <a:pt x="24617" y="39332"/>
                    <a:pt x="22039" y="42190"/>
                  </a:cubicBezTo>
                  <a:cubicBezTo>
                    <a:pt x="20426" y="43967"/>
                    <a:pt x="18623" y="45530"/>
                    <a:pt x="16870" y="47041"/>
                  </a:cubicBezTo>
                  <a:lnTo>
                    <a:pt x="16616" y="47257"/>
                  </a:lnTo>
                  <a:cubicBezTo>
                    <a:pt x="15702" y="48044"/>
                    <a:pt x="14762" y="48781"/>
                    <a:pt x="13822" y="49505"/>
                  </a:cubicBezTo>
                  <a:cubicBezTo>
                    <a:pt x="13302" y="49911"/>
                    <a:pt x="12793" y="50292"/>
                    <a:pt x="12286" y="50673"/>
                  </a:cubicBezTo>
                  <a:lnTo>
                    <a:pt x="12070" y="50838"/>
                  </a:lnTo>
                  <a:cubicBezTo>
                    <a:pt x="11016" y="51626"/>
                    <a:pt x="9834" y="52336"/>
                    <a:pt x="8450" y="52997"/>
                  </a:cubicBezTo>
                  <a:cubicBezTo>
                    <a:pt x="7028" y="53670"/>
                    <a:pt x="5516" y="54216"/>
                    <a:pt x="3827" y="54648"/>
                  </a:cubicBezTo>
                  <a:cubicBezTo>
                    <a:pt x="3103" y="54826"/>
                    <a:pt x="2380" y="55004"/>
                    <a:pt x="1669" y="55181"/>
                  </a:cubicBezTo>
                  <a:cubicBezTo>
                    <a:pt x="1288" y="55270"/>
                    <a:pt x="894" y="55334"/>
                    <a:pt x="500" y="55410"/>
                  </a:cubicBezTo>
                  <a:lnTo>
                    <a:pt x="5" y="55499"/>
                  </a:lnTo>
                  <a:lnTo>
                    <a:pt x="0" y="55500"/>
                  </a:lnTo>
                  <a:lnTo>
                    <a:pt x="0" y="53446"/>
                  </a:lnTo>
                  <a:lnTo>
                    <a:pt x="157" y="53416"/>
                  </a:lnTo>
                  <a:cubicBezTo>
                    <a:pt x="500" y="53366"/>
                    <a:pt x="843" y="53302"/>
                    <a:pt x="1186" y="53213"/>
                  </a:cubicBezTo>
                  <a:cubicBezTo>
                    <a:pt x="1897" y="53048"/>
                    <a:pt x="2621" y="52870"/>
                    <a:pt x="3319" y="52692"/>
                  </a:cubicBezTo>
                  <a:cubicBezTo>
                    <a:pt x="4881" y="52286"/>
                    <a:pt x="6278" y="51791"/>
                    <a:pt x="7587" y="51181"/>
                  </a:cubicBezTo>
                  <a:cubicBezTo>
                    <a:pt x="8844" y="50584"/>
                    <a:pt x="9911" y="49936"/>
                    <a:pt x="10851" y="49225"/>
                  </a:cubicBezTo>
                  <a:lnTo>
                    <a:pt x="11079" y="49047"/>
                  </a:lnTo>
                  <a:cubicBezTo>
                    <a:pt x="11574" y="48679"/>
                    <a:pt x="12082" y="48311"/>
                    <a:pt x="12565" y="47943"/>
                  </a:cubicBezTo>
                  <a:cubicBezTo>
                    <a:pt x="13492" y="47206"/>
                    <a:pt x="14419" y="46495"/>
                    <a:pt x="15296" y="45733"/>
                  </a:cubicBezTo>
                  <a:lnTo>
                    <a:pt x="15549" y="45517"/>
                  </a:lnTo>
                  <a:cubicBezTo>
                    <a:pt x="17251" y="44044"/>
                    <a:pt x="19017" y="42520"/>
                    <a:pt x="20541" y="40843"/>
                  </a:cubicBezTo>
                  <a:cubicBezTo>
                    <a:pt x="22903" y="38227"/>
                    <a:pt x="24389" y="35687"/>
                    <a:pt x="25087" y="33083"/>
                  </a:cubicBezTo>
                  <a:cubicBezTo>
                    <a:pt x="25379" y="31979"/>
                    <a:pt x="25671" y="30873"/>
                    <a:pt x="25913" y="29756"/>
                  </a:cubicBezTo>
                  <a:cubicBezTo>
                    <a:pt x="26688" y="26226"/>
                    <a:pt x="27348" y="22758"/>
                    <a:pt x="27119" y="19304"/>
                  </a:cubicBezTo>
                  <a:cubicBezTo>
                    <a:pt x="26941" y="16751"/>
                    <a:pt x="26560" y="13932"/>
                    <a:pt x="25951" y="10681"/>
                  </a:cubicBezTo>
                  <a:cubicBezTo>
                    <a:pt x="25722" y="9461"/>
                    <a:pt x="25443" y="8242"/>
                    <a:pt x="25151" y="7023"/>
                  </a:cubicBezTo>
                  <a:cubicBezTo>
                    <a:pt x="25062" y="6668"/>
                    <a:pt x="24960" y="6299"/>
                    <a:pt x="24846" y="5944"/>
                  </a:cubicBezTo>
                  <a:lnTo>
                    <a:pt x="24681" y="5397"/>
                  </a:lnTo>
                  <a:cubicBezTo>
                    <a:pt x="24452" y="4585"/>
                    <a:pt x="24211" y="3784"/>
                    <a:pt x="23957" y="2984"/>
                  </a:cubicBezTo>
                  <a:cubicBezTo>
                    <a:pt x="23830" y="2553"/>
                    <a:pt x="23487" y="2210"/>
                    <a:pt x="23068" y="2095"/>
                  </a:cubicBezTo>
                  <a:cubicBezTo>
                    <a:pt x="22877" y="2045"/>
                    <a:pt x="22661" y="2045"/>
                    <a:pt x="22446" y="2095"/>
                  </a:cubicBezTo>
                  <a:cubicBezTo>
                    <a:pt x="22141" y="2184"/>
                    <a:pt x="21861" y="2413"/>
                    <a:pt x="21696" y="2718"/>
                  </a:cubicBezTo>
                  <a:cubicBezTo>
                    <a:pt x="21607" y="2883"/>
                    <a:pt x="21480" y="3201"/>
                    <a:pt x="21582" y="3556"/>
                  </a:cubicBezTo>
                  <a:cubicBezTo>
                    <a:pt x="21861" y="4445"/>
                    <a:pt x="22115" y="5321"/>
                    <a:pt x="22382" y="6210"/>
                  </a:cubicBezTo>
                  <a:lnTo>
                    <a:pt x="22738" y="7417"/>
                  </a:lnTo>
                  <a:cubicBezTo>
                    <a:pt x="22915" y="8039"/>
                    <a:pt x="23055" y="8661"/>
                    <a:pt x="23195" y="9284"/>
                  </a:cubicBezTo>
                  <a:lnTo>
                    <a:pt x="23385" y="10134"/>
                  </a:lnTo>
                  <a:cubicBezTo>
                    <a:pt x="23525" y="10744"/>
                    <a:pt x="23639" y="11367"/>
                    <a:pt x="23741" y="12002"/>
                  </a:cubicBezTo>
                  <a:lnTo>
                    <a:pt x="23894" y="12878"/>
                  </a:lnTo>
                  <a:cubicBezTo>
                    <a:pt x="24008" y="13474"/>
                    <a:pt x="24097" y="14084"/>
                    <a:pt x="24173" y="14681"/>
                  </a:cubicBezTo>
                  <a:lnTo>
                    <a:pt x="24287" y="15494"/>
                  </a:lnTo>
                  <a:cubicBezTo>
                    <a:pt x="24376" y="16218"/>
                    <a:pt x="24465" y="16942"/>
                    <a:pt x="24541" y="17678"/>
                  </a:cubicBezTo>
                  <a:cubicBezTo>
                    <a:pt x="24744" y="19736"/>
                    <a:pt x="24744" y="21781"/>
                    <a:pt x="24516" y="23926"/>
                  </a:cubicBezTo>
                  <a:cubicBezTo>
                    <a:pt x="24274" y="25615"/>
                    <a:pt x="23995" y="27140"/>
                    <a:pt x="23678" y="28639"/>
                  </a:cubicBezTo>
                  <a:cubicBezTo>
                    <a:pt x="23258" y="30531"/>
                    <a:pt x="22864" y="32385"/>
                    <a:pt x="22179" y="34137"/>
                  </a:cubicBezTo>
                  <a:cubicBezTo>
                    <a:pt x="21607" y="35369"/>
                    <a:pt x="20896" y="36550"/>
                    <a:pt x="19982" y="37770"/>
                  </a:cubicBezTo>
                  <a:cubicBezTo>
                    <a:pt x="18445" y="39662"/>
                    <a:pt x="16718" y="41263"/>
                    <a:pt x="15054" y="42723"/>
                  </a:cubicBezTo>
                  <a:cubicBezTo>
                    <a:pt x="13759" y="43866"/>
                    <a:pt x="12400" y="44996"/>
                    <a:pt x="11016" y="46089"/>
                  </a:cubicBezTo>
                  <a:lnTo>
                    <a:pt x="11016" y="46101"/>
                  </a:lnTo>
                  <a:lnTo>
                    <a:pt x="10558" y="46444"/>
                  </a:lnTo>
                  <a:cubicBezTo>
                    <a:pt x="10164" y="46748"/>
                    <a:pt x="9885" y="46965"/>
                    <a:pt x="9606" y="47155"/>
                  </a:cubicBezTo>
                  <a:cubicBezTo>
                    <a:pt x="8336" y="48044"/>
                    <a:pt x="7066" y="48768"/>
                    <a:pt x="5720" y="49352"/>
                  </a:cubicBezTo>
                  <a:lnTo>
                    <a:pt x="0" y="50775"/>
                  </a:lnTo>
                  <a:lnTo>
                    <a:pt x="0" y="48720"/>
                  </a:lnTo>
                  <a:lnTo>
                    <a:pt x="4945" y="47498"/>
                  </a:lnTo>
                  <a:cubicBezTo>
                    <a:pt x="6126" y="46977"/>
                    <a:pt x="7295" y="46317"/>
                    <a:pt x="8463" y="45504"/>
                  </a:cubicBezTo>
                  <a:cubicBezTo>
                    <a:pt x="8717" y="45314"/>
                    <a:pt x="8971" y="45123"/>
                    <a:pt x="9225" y="44920"/>
                  </a:cubicBezTo>
                  <a:lnTo>
                    <a:pt x="9352" y="44831"/>
                  </a:lnTo>
                  <a:lnTo>
                    <a:pt x="9377" y="44818"/>
                  </a:lnTo>
                  <a:lnTo>
                    <a:pt x="9390" y="44806"/>
                  </a:lnTo>
                  <a:cubicBezTo>
                    <a:pt x="10876" y="43637"/>
                    <a:pt x="12336" y="42431"/>
                    <a:pt x="13733" y="41211"/>
                  </a:cubicBezTo>
                  <a:cubicBezTo>
                    <a:pt x="15321" y="39815"/>
                    <a:pt x="16972" y="38265"/>
                    <a:pt x="18394" y="36538"/>
                  </a:cubicBezTo>
                  <a:cubicBezTo>
                    <a:pt x="19194" y="35458"/>
                    <a:pt x="19829" y="34404"/>
                    <a:pt x="20325" y="33350"/>
                  </a:cubicBezTo>
                  <a:cubicBezTo>
                    <a:pt x="20922" y="31801"/>
                    <a:pt x="21303" y="30035"/>
                    <a:pt x="21684" y="28321"/>
                  </a:cubicBezTo>
                  <a:cubicBezTo>
                    <a:pt x="22014" y="26759"/>
                    <a:pt x="22280" y="25273"/>
                    <a:pt x="22522" y="23673"/>
                  </a:cubicBezTo>
                  <a:cubicBezTo>
                    <a:pt x="22725" y="21704"/>
                    <a:pt x="22725" y="19800"/>
                    <a:pt x="22534" y="17869"/>
                  </a:cubicBezTo>
                  <a:cubicBezTo>
                    <a:pt x="22458" y="17158"/>
                    <a:pt x="22369" y="16446"/>
                    <a:pt x="22280" y="15748"/>
                  </a:cubicBezTo>
                  <a:lnTo>
                    <a:pt x="22179" y="14960"/>
                  </a:lnTo>
                  <a:cubicBezTo>
                    <a:pt x="22103" y="14389"/>
                    <a:pt x="22014" y="13818"/>
                    <a:pt x="21912" y="13246"/>
                  </a:cubicBezTo>
                  <a:lnTo>
                    <a:pt x="21760" y="12344"/>
                  </a:lnTo>
                  <a:cubicBezTo>
                    <a:pt x="21658" y="11747"/>
                    <a:pt x="21556" y="11164"/>
                    <a:pt x="21417" y="10592"/>
                  </a:cubicBezTo>
                  <a:lnTo>
                    <a:pt x="21226" y="9716"/>
                  </a:lnTo>
                  <a:cubicBezTo>
                    <a:pt x="21099" y="9131"/>
                    <a:pt x="20972" y="8560"/>
                    <a:pt x="20794" y="7989"/>
                  </a:cubicBezTo>
                  <a:lnTo>
                    <a:pt x="20439" y="6782"/>
                  </a:lnTo>
                  <a:cubicBezTo>
                    <a:pt x="20185" y="5906"/>
                    <a:pt x="19931" y="5029"/>
                    <a:pt x="19664" y="4153"/>
                  </a:cubicBezTo>
                  <a:cubicBezTo>
                    <a:pt x="19410" y="3366"/>
                    <a:pt x="19512" y="2515"/>
                    <a:pt x="19931" y="1753"/>
                  </a:cubicBezTo>
                  <a:cubicBezTo>
                    <a:pt x="20363" y="965"/>
                    <a:pt x="21087" y="381"/>
                    <a:pt x="21925" y="15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5" name="Shape 334"/>
            <p:cNvSpPr/>
            <p:nvPr/>
          </p:nvSpPr>
          <p:spPr>
            <a:xfrm>
              <a:off x="575765" y="450639"/>
              <a:ext cx="22877" cy="64567"/>
            </a:xfrm>
            <a:custGeom>
              <a:avLst/>
              <a:gdLst/>
              <a:ahLst/>
              <a:cxnLst/>
              <a:rect l="0" t="0" r="0" b="0"/>
              <a:pathLst>
                <a:path w="22877" h="64567">
                  <a:moveTo>
                    <a:pt x="3251" y="0"/>
                  </a:moveTo>
                  <a:lnTo>
                    <a:pt x="11316" y="0"/>
                  </a:lnTo>
                  <a:lnTo>
                    <a:pt x="11316" y="30378"/>
                  </a:lnTo>
                  <a:cubicBezTo>
                    <a:pt x="11316" y="34417"/>
                    <a:pt x="11316" y="37160"/>
                    <a:pt x="11316" y="39027"/>
                  </a:cubicBezTo>
                  <a:cubicBezTo>
                    <a:pt x="11468" y="39027"/>
                    <a:pt x="11722" y="39344"/>
                    <a:pt x="11722" y="39344"/>
                  </a:cubicBezTo>
                  <a:cubicBezTo>
                    <a:pt x="14376" y="39522"/>
                    <a:pt x="14770" y="39586"/>
                    <a:pt x="14910" y="39611"/>
                  </a:cubicBezTo>
                  <a:cubicBezTo>
                    <a:pt x="16116" y="39738"/>
                    <a:pt x="17564" y="39751"/>
                    <a:pt x="19114" y="39763"/>
                  </a:cubicBezTo>
                  <a:lnTo>
                    <a:pt x="20294" y="39776"/>
                  </a:lnTo>
                  <a:lnTo>
                    <a:pt x="22877" y="39788"/>
                  </a:lnTo>
                  <a:lnTo>
                    <a:pt x="22877" y="47854"/>
                  </a:lnTo>
                  <a:lnTo>
                    <a:pt x="20167" y="47854"/>
                  </a:lnTo>
                  <a:lnTo>
                    <a:pt x="19050" y="47840"/>
                  </a:lnTo>
                  <a:cubicBezTo>
                    <a:pt x="17361" y="47815"/>
                    <a:pt x="15608" y="47803"/>
                    <a:pt x="13805" y="47599"/>
                  </a:cubicBezTo>
                  <a:cubicBezTo>
                    <a:pt x="13373" y="47536"/>
                    <a:pt x="11709" y="47421"/>
                    <a:pt x="9957" y="47307"/>
                  </a:cubicBezTo>
                  <a:cubicBezTo>
                    <a:pt x="9677" y="48082"/>
                    <a:pt x="9385" y="48857"/>
                    <a:pt x="9068" y="49619"/>
                  </a:cubicBezTo>
                  <a:lnTo>
                    <a:pt x="8852" y="50164"/>
                  </a:lnTo>
                  <a:cubicBezTo>
                    <a:pt x="8763" y="50368"/>
                    <a:pt x="8674" y="50584"/>
                    <a:pt x="8598" y="50787"/>
                  </a:cubicBezTo>
                  <a:cubicBezTo>
                    <a:pt x="8268" y="51688"/>
                    <a:pt x="8115" y="52412"/>
                    <a:pt x="8103" y="53035"/>
                  </a:cubicBezTo>
                  <a:cubicBezTo>
                    <a:pt x="8077" y="53759"/>
                    <a:pt x="8179" y="54216"/>
                    <a:pt x="8242" y="54483"/>
                  </a:cubicBezTo>
                  <a:cubicBezTo>
                    <a:pt x="8293" y="54635"/>
                    <a:pt x="8471" y="55207"/>
                    <a:pt x="8585" y="55397"/>
                  </a:cubicBezTo>
                  <a:cubicBezTo>
                    <a:pt x="8890" y="55931"/>
                    <a:pt x="9398" y="56349"/>
                    <a:pt x="9792" y="56400"/>
                  </a:cubicBezTo>
                  <a:cubicBezTo>
                    <a:pt x="10261" y="56464"/>
                    <a:pt x="10833" y="56502"/>
                    <a:pt x="11481" y="56490"/>
                  </a:cubicBezTo>
                  <a:cubicBezTo>
                    <a:pt x="12522" y="56490"/>
                    <a:pt x="13564" y="56464"/>
                    <a:pt x="14618" y="56426"/>
                  </a:cubicBezTo>
                  <a:cubicBezTo>
                    <a:pt x="17094" y="56324"/>
                    <a:pt x="19431" y="56108"/>
                    <a:pt x="21755" y="55766"/>
                  </a:cubicBezTo>
                  <a:lnTo>
                    <a:pt x="22877" y="55554"/>
                  </a:lnTo>
                  <a:lnTo>
                    <a:pt x="22877" y="63759"/>
                  </a:lnTo>
                  <a:lnTo>
                    <a:pt x="14948" y="64491"/>
                  </a:lnTo>
                  <a:cubicBezTo>
                    <a:pt x="13817" y="64529"/>
                    <a:pt x="12687" y="64553"/>
                    <a:pt x="11557" y="64567"/>
                  </a:cubicBezTo>
                  <a:lnTo>
                    <a:pt x="11341" y="64567"/>
                  </a:lnTo>
                  <a:cubicBezTo>
                    <a:pt x="10325" y="64567"/>
                    <a:pt x="9461" y="64503"/>
                    <a:pt x="8649" y="64388"/>
                  </a:cubicBezTo>
                  <a:cubicBezTo>
                    <a:pt x="5829" y="63982"/>
                    <a:pt x="3200" y="62141"/>
                    <a:pt x="1625" y="59474"/>
                  </a:cubicBezTo>
                  <a:cubicBezTo>
                    <a:pt x="1105" y="58585"/>
                    <a:pt x="788" y="57670"/>
                    <a:pt x="521" y="56807"/>
                  </a:cubicBezTo>
                  <a:cubicBezTo>
                    <a:pt x="165" y="55587"/>
                    <a:pt x="0" y="54266"/>
                    <a:pt x="38" y="52857"/>
                  </a:cubicBezTo>
                  <a:cubicBezTo>
                    <a:pt x="64" y="51358"/>
                    <a:pt x="381" y="49796"/>
                    <a:pt x="991" y="48095"/>
                  </a:cubicBezTo>
                  <a:cubicBezTo>
                    <a:pt x="1117" y="47739"/>
                    <a:pt x="1270" y="47371"/>
                    <a:pt x="1422" y="47015"/>
                  </a:cubicBezTo>
                  <a:lnTo>
                    <a:pt x="1600" y="46596"/>
                  </a:lnTo>
                  <a:cubicBezTo>
                    <a:pt x="2019" y="45567"/>
                    <a:pt x="2375" y="44552"/>
                    <a:pt x="2743" y="43535"/>
                  </a:cubicBezTo>
                  <a:lnTo>
                    <a:pt x="3188" y="42278"/>
                  </a:lnTo>
                  <a:cubicBezTo>
                    <a:pt x="3200" y="42227"/>
                    <a:pt x="3226" y="42176"/>
                    <a:pt x="3251" y="42113"/>
                  </a:cubicBezTo>
                  <a:cubicBezTo>
                    <a:pt x="3239" y="40767"/>
                    <a:pt x="3239" y="37681"/>
                    <a:pt x="3251" y="30366"/>
                  </a:cubicBezTo>
                  <a:lnTo>
                    <a:pt x="3251"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6" name="Shape 335"/>
            <p:cNvSpPr/>
            <p:nvPr/>
          </p:nvSpPr>
          <p:spPr>
            <a:xfrm>
              <a:off x="598641" y="490427"/>
              <a:ext cx="23097" cy="23971"/>
            </a:xfrm>
            <a:custGeom>
              <a:avLst/>
              <a:gdLst/>
              <a:ahLst/>
              <a:cxnLst/>
              <a:rect l="0" t="0" r="0" b="0"/>
              <a:pathLst>
                <a:path w="23097" h="23971">
                  <a:moveTo>
                    <a:pt x="0" y="0"/>
                  </a:moveTo>
                  <a:lnTo>
                    <a:pt x="212" y="1"/>
                  </a:lnTo>
                  <a:lnTo>
                    <a:pt x="12188" y="1"/>
                  </a:lnTo>
                  <a:cubicBezTo>
                    <a:pt x="13255" y="1"/>
                    <a:pt x="14258" y="140"/>
                    <a:pt x="15198" y="268"/>
                  </a:cubicBezTo>
                  <a:cubicBezTo>
                    <a:pt x="17903" y="674"/>
                    <a:pt x="20367" y="2375"/>
                    <a:pt x="21789" y="4852"/>
                  </a:cubicBezTo>
                  <a:cubicBezTo>
                    <a:pt x="22780" y="6528"/>
                    <a:pt x="23097" y="8573"/>
                    <a:pt x="22691" y="10567"/>
                  </a:cubicBezTo>
                  <a:cubicBezTo>
                    <a:pt x="22348" y="12218"/>
                    <a:pt x="21611" y="13742"/>
                    <a:pt x="20405" y="15216"/>
                  </a:cubicBezTo>
                  <a:cubicBezTo>
                    <a:pt x="17980" y="18162"/>
                    <a:pt x="14614" y="19495"/>
                    <a:pt x="11909" y="20575"/>
                  </a:cubicBezTo>
                  <a:lnTo>
                    <a:pt x="11337" y="20804"/>
                  </a:lnTo>
                  <a:cubicBezTo>
                    <a:pt x="10245" y="21235"/>
                    <a:pt x="9089" y="21642"/>
                    <a:pt x="7692" y="22086"/>
                  </a:cubicBezTo>
                  <a:cubicBezTo>
                    <a:pt x="6435" y="22493"/>
                    <a:pt x="5152" y="22861"/>
                    <a:pt x="3870" y="23217"/>
                  </a:cubicBezTo>
                  <a:cubicBezTo>
                    <a:pt x="2498" y="23597"/>
                    <a:pt x="1152" y="23800"/>
                    <a:pt x="60" y="23965"/>
                  </a:cubicBezTo>
                  <a:lnTo>
                    <a:pt x="0" y="23971"/>
                  </a:lnTo>
                  <a:lnTo>
                    <a:pt x="0" y="15766"/>
                  </a:lnTo>
                  <a:lnTo>
                    <a:pt x="1711" y="15444"/>
                  </a:lnTo>
                  <a:cubicBezTo>
                    <a:pt x="2892" y="15126"/>
                    <a:pt x="4073" y="14771"/>
                    <a:pt x="5254" y="14402"/>
                  </a:cubicBezTo>
                  <a:cubicBezTo>
                    <a:pt x="6295" y="14072"/>
                    <a:pt x="7324" y="13716"/>
                    <a:pt x="8340" y="13310"/>
                  </a:cubicBezTo>
                  <a:lnTo>
                    <a:pt x="8924" y="13069"/>
                  </a:lnTo>
                  <a:cubicBezTo>
                    <a:pt x="11058" y="12230"/>
                    <a:pt x="13064" y="11431"/>
                    <a:pt x="14169" y="10097"/>
                  </a:cubicBezTo>
                  <a:cubicBezTo>
                    <a:pt x="14614" y="9538"/>
                    <a:pt x="14728" y="9208"/>
                    <a:pt x="14779" y="8967"/>
                  </a:cubicBezTo>
                  <a:cubicBezTo>
                    <a:pt x="14614" y="8535"/>
                    <a:pt x="14296" y="8293"/>
                    <a:pt x="14017" y="8256"/>
                  </a:cubicBezTo>
                  <a:cubicBezTo>
                    <a:pt x="13319" y="8154"/>
                    <a:pt x="12709" y="8066"/>
                    <a:pt x="12163" y="8066"/>
                  </a:cubicBezTo>
                  <a:lnTo>
                    <a:pt x="8988" y="8066"/>
                  </a:lnTo>
                  <a:lnTo>
                    <a:pt x="225" y="8066"/>
                  </a:lnTo>
                  <a:lnTo>
                    <a:pt x="0" y="806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7" name="Shape 336"/>
            <p:cNvSpPr/>
            <p:nvPr/>
          </p:nvSpPr>
          <p:spPr>
            <a:xfrm>
              <a:off x="448881" y="434852"/>
              <a:ext cx="22906" cy="31079"/>
            </a:xfrm>
            <a:custGeom>
              <a:avLst/>
              <a:gdLst/>
              <a:ahLst/>
              <a:cxnLst/>
              <a:rect l="0" t="0" r="0" b="0"/>
              <a:pathLst>
                <a:path w="22906" h="31079">
                  <a:moveTo>
                    <a:pt x="20485" y="343"/>
                  </a:moveTo>
                  <a:lnTo>
                    <a:pt x="21489" y="407"/>
                  </a:lnTo>
                  <a:lnTo>
                    <a:pt x="22906" y="541"/>
                  </a:lnTo>
                  <a:lnTo>
                    <a:pt x="22906" y="8634"/>
                  </a:lnTo>
                  <a:lnTo>
                    <a:pt x="21018" y="8458"/>
                  </a:lnTo>
                  <a:lnTo>
                    <a:pt x="19964" y="8382"/>
                  </a:lnTo>
                  <a:cubicBezTo>
                    <a:pt x="18936" y="8319"/>
                    <a:pt x="17933" y="8255"/>
                    <a:pt x="16980" y="8255"/>
                  </a:cubicBezTo>
                  <a:cubicBezTo>
                    <a:pt x="16015" y="8255"/>
                    <a:pt x="15113" y="8319"/>
                    <a:pt x="14275" y="8522"/>
                  </a:cubicBezTo>
                  <a:cubicBezTo>
                    <a:pt x="13373" y="8738"/>
                    <a:pt x="12510" y="9093"/>
                    <a:pt x="11760" y="9564"/>
                  </a:cubicBezTo>
                  <a:cubicBezTo>
                    <a:pt x="10821" y="10161"/>
                    <a:pt x="10033" y="10770"/>
                    <a:pt x="9449" y="11367"/>
                  </a:cubicBezTo>
                  <a:cubicBezTo>
                    <a:pt x="8852" y="11977"/>
                    <a:pt x="8509" y="12459"/>
                    <a:pt x="8408" y="12815"/>
                  </a:cubicBezTo>
                  <a:cubicBezTo>
                    <a:pt x="8204" y="13577"/>
                    <a:pt x="8166" y="14288"/>
                    <a:pt x="8293" y="14783"/>
                  </a:cubicBezTo>
                  <a:cubicBezTo>
                    <a:pt x="8471" y="15431"/>
                    <a:pt x="8725" y="15990"/>
                    <a:pt x="9017" y="16396"/>
                  </a:cubicBezTo>
                  <a:cubicBezTo>
                    <a:pt x="9449" y="16993"/>
                    <a:pt x="9906" y="17615"/>
                    <a:pt x="10363" y="18047"/>
                  </a:cubicBezTo>
                  <a:cubicBezTo>
                    <a:pt x="11278" y="18924"/>
                    <a:pt x="12357" y="19660"/>
                    <a:pt x="13551" y="20219"/>
                  </a:cubicBezTo>
                  <a:cubicBezTo>
                    <a:pt x="14974" y="20892"/>
                    <a:pt x="16231" y="21375"/>
                    <a:pt x="17425" y="21692"/>
                  </a:cubicBezTo>
                  <a:lnTo>
                    <a:pt x="18085" y="21870"/>
                  </a:lnTo>
                  <a:cubicBezTo>
                    <a:pt x="18453" y="21972"/>
                    <a:pt x="18821" y="22073"/>
                    <a:pt x="19177" y="22161"/>
                  </a:cubicBezTo>
                  <a:lnTo>
                    <a:pt x="22906" y="22964"/>
                  </a:lnTo>
                  <a:lnTo>
                    <a:pt x="22906" y="31079"/>
                  </a:lnTo>
                  <a:lnTo>
                    <a:pt x="21603" y="30924"/>
                  </a:lnTo>
                  <a:cubicBezTo>
                    <a:pt x="20257" y="30683"/>
                    <a:pt x="18834" y="30379"/>
                    <a:pt x="17259" y="29997"/>
                  </a:cubicBezTo>
                  <a:cubicBezTo>
                    <a:pt x="16840" y="29896"/>
                    <a:pt x="16408" y="29769"/>
                    <a:pt x="15977" y="29655"/>
                  </a:cubicBezTo>
                  <a:lnTo>
                    <a:pt x="15354" y="29490"/>
                  </a:lnTo>
                  <a:cubicBezTo>
                    <a:pt x="13665" y="29046"/>
                    <a:pt x="11951" y="28397"/>
                    <a:pt x="10084" y="27508"/>
                  </a:cubicBezTo>
                  <a:cubicBezTo>
                    <a:pt x="8128" y="26581"/>
                    <a:pt x="6337" y="25350"/>
                    <a:pt x="4788" y="23889"/>
                  </a:cubicBezTo>
                  <a:cubicBezTo>
                    <a:pt x="3835" y="22962"/>
                    <a:pt x="3086" y="21972"/>
                    <a:pt x="2464" y="21108"/>
                  </a:cubicBezTo>
                  <a:cubicBezTo>
                    <a:pt x="1613" y="19914"/>
                    <a:pt x="953" y="18504"/>
                    <a:pt x="521" y="16917"/>
                  </a:cubicBezTo>
                  <a:cubicBezTo>
                    <a:pt x="0" y="15025"/>
                    <a:pt x="38" y="12891"/>
                    <a:pt x="622" y="10732"/>
                  </a:cubicBezTo>
                  <a:cubicBezTo>
                    <a:pt x="1232" y="8420"/>
                    <a:pt x="2667" y="6757"/>
                    <a:pt x="3696" y="5715"/>
                  </a:cubicBezTo>
                  <a:cubicBezTo>
                    <a:pt x="4737" y="4661"/>
                    <a:pt x="5969" y="3696"/>
                    <a:pt x="7455" y="2743"/>
                  </a:cubicBezTo>
                  <a:cubicBezTo>
                    <a:pt x="8928" y="1816"/>
                    <a:pt x="10643" y="1092"/>
                    <a:pt x="12408" y="674"/>
                  </a:cubicBezTo>
                  <a:cubicBezTo>
                    <a:pt x="15227" y="0"/>
                    <a:pt x="18021" y="178"/>
                    <a:pt x="20485" y="34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8" name="Shape 337"/>
            <p:cNvSpPr/>
            <p:nvPr/>
          </p:nvSpPr>
          <p:spPr>
            <a:xfrm>
              <a:off x="471787" y="431512"/>
              <a:ext cx="65080" cy="34861"/>
            </a:xfrm>
            <a:custGeom>
              <a:avLst/>
              <a:gdLst/>
              <a:ahLst/>
              <a:cxnLst/>
              <a:rect l="0" t="0" r="0" b="0"/>
              <a:pathLst>
                <a:path w="65080" h="34861">
                  <a:moveTo>
                    <a:pt x="63111" y="0"/>
                  </a:moveTo>
                  <a:lnTo>
                    <a:pt x="65080" y="7824"/>
                  </a:lnTo>
                  <a:cubicBezTo>
                    <a:pt x="65080" y="7824"/>
                    <a:pt x="51719" y="11176"/>
                    <a:pt x="49052" y="11874"/>
                  </a:cubicBezTo>
                  <a:cubicBezTo>
                    <a:pt x="46487" y="12548"/>
                    <a:pt x="44086" y="13183"/>
                    <a:pt x="41686" y="13869"/>
                  </a:cubicBezTo>
                  <a:cubicBezTo>
                    <a:pt x="40556" y="14199"/>
                    <a:pt x="39426" y="14529"/>
                    <a:pt x="38308" y="14872"/>
                  </a:cubicBezTo>
                  <a:lnTo>
                    <a:pt x="37914" y="14999"/>
                  </a:lnTo>
                  <a:cubicBezTo>
                    <a:pt x="37521" y="15113"/>
                    <a:pt x="37140" y="15228"/>
                    <a:pt x="36746" y="15355"/>
                  </a:cubicBezTo>
                  <a:cubicBezTo>
                    <a:pt x="36314" y="15507"/>
                    <a:pt x="35895" y="15710"/>
                    <a:pt x="35476" y="15888"/>
                  </a:cubicBezTo>
                  <a:lnTo>
                    <a:pt x="35285" y="15977"/>
                  </a:lnTo>
                  <a:cubicBezTo>
                    <a:pt x="33609" y="16650"/>
                    <a:pt x="32377" y="17094"/>
                    <a:pt x="31183" y="17438"/>
                  </a:cubicBezTo>
                  <a:cubicBezTo>
                    <a:pt x="30510" y="17641"/>
                    <a:pt x="29850" y="17831"/>
                    <a:pt x="29190" y="18073"/>
                  </a:cubicBezTo>
                  <a:lnTo>
                    <a:pt x="28821" y="18212"/>
                  </a:lnTo>
                  <a:cubicBezTo>
                    <a:pt x="28237" y="18441"/>
                    <a:pt x="27653" y="18644"/>
                    <a:pt x="27069" y="18821"/>
                  </a:cubicBezTo>
                  <a:cubicBezTo>
                    <a:pt x="25519" y="19266"/>
                    <a:pt x="24109" y="19647"/>
                    <a:pt x="22776" y="19977"/>
                  </a:cubicBezTo>
                  <a:cubicBezTo>
                    <a:pt x="21861" y="26874"/>
                    <a:pt x="20109" y="28435"/>
                    <a:pt x="19538" y="28956"/>
                  </a:cubicBezTo>
                  <a:cubicBezTo>
                    <a:pt x="19004" y="29426"/>
                    <a:pt x="18471" y="29896"/>
                    <a:pt x="17912" y="30341"/>
                  </a:cubicBezTo>
                  <a:cubicBezTo>
                    <a:pt x="16312" y="31636"/>
                    <a:pt x="14686" y="32614"/>
                    <a:pt x="12984" y="33313"/>
                  </a:cubicBezTo>
                  <a:cubicBezTo>
                    <a:pt x="10482" y="34341"/>
                    <a:pt x="7727" y="34861"/>
                    <a:pt x="4933" y="34861"/>
                  </a:cubicBezTo>
                  <a:cubicBezTo>
                    <a:pt x="4399" y="34861"/>
                    <a:pt x="3866" y="34849"/>
                    <a:pt x="3320" y="34811"/>
                  </a:cubicBezTo>
                  <a:lnTo>
                    <a:pt x="0" y="34419"/>
                  </a:lnTo>
                  <a:lnTo>
                    <a:pt x="0" y="26304"/>
                  </a:lnTo>
                  <a:lnTo>
                    <a:pt x="107" y="26327"/>
                  </a:lnTo>
                  <a:cubicBezTo>
                    <a:pt x="1440" y="26556"/>
                    <a:pt x="2837" y="26683"/>
                    <a:pt x="3916" y="26759"/>
                  </a:cubicBezTo>
                  <a:cubicBezTo>
                    <a:pt x="6012" y="26912"/>
                    <a:pt x="8095" y="26607"/>
                    <a:pt x="9923" y="25857"/>
                  </a:cubicBezTo>
                  <a:cubicBezTo>
                    <a:pt x="10889" y="25451"/>
                    <a:pt x="11841" y="24867"/>
                    <a:pt x="12845" y="24067"/>
                  </a:cubicBezTo>
                  <a:cubicBezTo>
                    <a:pt x="13175" y="23800"/>
                    <a:pt x="13505" y="23521"/>
                    <a:pt x="13822" y="23241"/>
                  </a:cubicBezTo>
                  <a:cubicBezTo>
                    <a:pt x="14089" y="22568"/>
                    <a:pt x="14458" y="21019"/>
                    <a:pt x="14686" y="19533"/>
                  </a:cubicBezTo>
                  <a:cubicBezTo>
                    <a:pt x="14203" y="19012"/>
                    <a:pt x="13746" y="18453"/>
                    <a:pt x="13289" y="17882"/>
                  </a:cubicBezTo>
                  <a:cubicBezTo>
                    <a:pt x="12743" y="17209"/>
                    <a:pt x="12222" y="16561"/>
                    <a:pt x="11702" y="16104"/>
                  </a:cubicBezTo>
                  <a:cubicBezTo>
                    <a:pt x="10051" y="14631"/>
                    <a:pt x="8196" y="13602"/>
                    <a:pt x="6190" y="13030"/>
                  </a:cubicBezTo>
                  <a:cubicBezTo>
                    <a:pt x="4399" y="12535"/>
                    <a:pt x="2494" y="12256"/>
                    <a:pt x="703" y="12040"/>
                  </a:cubicBezTo>
                  <a:lnTo>
                    <a:pt x="0" y="11974"/>
                  </a:lnTo>
                  <a:lnTo>
                    <a:pt x="0" y="3881"/>
                  </a:lnTo>
                  <a:lnTo>
                    <a:pt x="1669" y="4039"/>
                  </a:lnTo>
                  <a:cubicBezTo>
                    <a:pt x="3777" y="4293"/>
                    <a:pt x="6063" y="4623"/>
                    <a:pt x="8387" y="5271"/>
                  </a:cubicBezTo>
                  <a:cubicBezTo>
                    <a:pt x="11574" y="6172"/>
                    <a:pt x="14496" y="7798"/>
                    <a:pt x="17061" y="10084"/>
                  </a:cubicBezTo>
                  <a:cubicBezTo>
                    <a:pt x="17963" y="10871"/>
                    <a:pt x="18686" y="11735"/>
                    <a:pt x="19322" y="12522"/>
                  </a:cubicBezTo>
                  <a:cubicBezTo>
                    <a:pt x="20985" y="12129"/>
                    <a:pt x="22789" y="11659"/>
                    <a:pt x="24833" y="11062"/>
                  </a:cubicBezTo>
                  <a:cubicBezTo>
                    <a:pt x="25214" y="10961"/>
                    <a:pt x="25595" y="10808"/>
                    <a:pt x="25964" y="10668"/>
                  </a:cubicBezTo>
                  <a:lnTo>
                    <a:pt x="26408" y="10503"/>
                  </a:lnTo>
                  <a:cubicBezTo>
                    <a:pt x="27246" y="10199"/>
                    <a:pt x="28072" y="9944"/>
                    <a:pt x="28910" y="9703"/>
                  </a:cubicBezTo>
                  <a:cubicBezTo>
                    <a:pt x="29850" y="9423"/>
                    <a:pt x="30853" y="9068"/>
                    <a:pt x="32148" y="8548"/>
                  </a:cubicBezTo>
                  <a:cubicBezTo>
                    <a:pt x="32809" y="8255"/>
                    <a:pt x="33419" y="7989"/>
                    <a:pt x="34041" y="7760"/>
                  </a:cubicBezTo>
                  <a:cubicBezTo>
                    <a:pt x="34561" y="7582"/>
                    <a:pt x="35070" y="7417"/>
                    <a:pt x="35590" y="7265"/>
                  </a:cubicBezTo>
                  <a:lnTo>
                    <a:pt x="35959" y="7163"/>
                  </a:lnTo>
                  <a:cubicBezTo>
                    <a:pt x="37127" y="6807"/>
                    <a:pt x="38283" y="6452"/>
                    <a:pt x="39451" y="6121"/>
                  </a:cubicBezTo>
                  <a:cubicBezTo>
                    <a:pt x="41902" y="5411"/>
                    <a:pt x="44379" y="4763"/>
                    <a:pt x="46855" y="4115"/>
                  </a:cubicBezTo>
                  <a:cubicBezTo>
                    <a:pt x="49687" y="3379"/>
                    <a:pt x="63111" y="0"/>
                    <a:pt x="63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49" name="Shape 338"/>
            <p:cNvSpPr/>
            <p:nvPr/>
          </p:nvSpPr>
          <p:spPr>
            <a:xfrm>
              <a:off x="490597" y="445222"/>
              <a:ext cx="1499" cy="1778"/>
            </a:xfrm>
            <a:custGeom>
              <a:avLst/>
              <a:gdLst/>
              <a:ahLst/>
              <a:cxnLst/>
              <a:rect l="0" t="0" r="0" b="0"/>
              <a:pathLst>
                <a:path w="1499" h="1778">
                  <a:moveTo>
                    <a:pt x="1283" y="0"/>
                  </a:moveTo>
                  <a:cubicBezTo>
                    <a:pt x="1359" y="51"/>
                    <a:pt x="1422" y="114"/>
                    <a:pt x="1499" y="178"/>
                  </a:cubicBezTo>
                  <a:lnTo>
                    <a:pt x="0" y="1778"/>
                  </a:lnTo>
                  <a:lnTo>
                    <a:pt x="12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0" name="Shape 339"/>
            <p:cNvSpPr/>
            <p:nvPr/>
          </p:nvSpPr>
          <p:spPr>
            <a:xfrm>
              <a:off x="499270" y="315238"/>
              <a:ext cx="168440" cy="156210"/>
            </a:xfrm>
            <a:custGeom>
              <a:avLst/>
              <a:gdLst/>
              <a:ahLst/>
              <a:cxnLst/>
              <a:rect l="0" t="0" r="0" b="0"/>
              <a:pathLst>
                <a:path w="168440" h="156210">
                  <a:moveTo>
                    <a:pt x="131242" y="0"/>
                  </a:moveTo>
                  <a:lnTo>
                    <a:pt x="138163" y="4114"/>
                  </a:lnTo>
                  <a:lnTo>
                    <a:pt x="130492" y="17031"/>
                  </a:lnTo>
                  <a:cubicBezTo>
                    <a:pt x="129883" y="18135"/>
                    <a:pt x="128003" y="21133"/>
                    <a:pt x="126200" y="24041"/>
                  </a:cubicBezTo>
                  <a:cubicBezTo>
                    <a:pt x="124866" y="26149"/>
                    <a:pt x="123635" y="28130"/>
                    <a:pt x="123152" y="28956"/>
                  </a:cubicBezTo>
                  <a:cubicBezTo>
                    <a:pt x="122479" y="30111"/>
                    <a:pt x="121793" y="31217"/>
                    <a:pt x="121069" y="32321"/>
                  </a:cubicBezTo>
                  <a:cubicBezTo>
                    <a:pt x="120586" y="33071"/>
                    <a:pt x="120040" y="33795"/>
                    <a:pt x="119494" y="34506"/>
                  </a:cubicBezTo>
                  <a:lnTo>
                    <a:pt x="117996" y="36437"/>
                  </a:lnTo>
                  <a:cubicBezTo>
                    <a:pt x="115964" y="39027"/>
                    <a:pt x="113855" y="41707"/>
                    <a:pt x="111570" y="44234"/>
                  </a:cubicBezTo>
                  <a:cubicBezTo>
                    <a:pt x="110084" y="45885"/>
                    <a:pt x="108547" y="47498"/>
                    <a:pt x="107010" y="49111"/>
                  </a:cubicBezTo>
                  <a:lnTo>
                    <a:pt x="105804" y="50381"/>
                  </a:lnTo>
                  <a:cubicBezTo>
                    <a:pt x="104839" y="51409"/>
                    <a:pt x="103848" y="52413"/>
                    <a:pt x="102857" y="53416"/>
                  </a:cubicBezTo>
                  <a:cubicBezTo>
                    <a:pt x="102095" y="54204"/>
                    <a:pt x="101283" y="54952"/>
                    <a:pt x="100470" y="55702"/>
                  </a:cubicBezTo>
                  <a:lnTo>
                    <a:pt x="99746" y="56375"/>
                  </a:lnTo>
                  <a:cubicBezTo>
                    <a:pt x="98958" y="57112"/>
                    <a:pt x="98133" y="57797"/>
                    <a:pt x="97308" y="58483"/>
                  </a:cubicBezTo>
                  <a:lnTo>
                    <a:pt x="96545" y="59118"/>
                  </a:lnTo>
                  <a:cubicBezTo>
                    <a:pt x="95822" y="59728"/>
                    <a:pt x="95085" y="60312"/>
                    <a:pt x="94349" y="60909"/>
                  </a:cubicBezTo>
                  <a:lnTo>
                    <a:pt x="93383" y="61671"/>
                  </a:lnTo>
                  <a:cubicBezTo>
                    <a:pt x="92240" y="62599"/>
                    <a:pt x="91097" y="63526"/>
                    <a:pt x="89954" y="64439"/>
                  </a:cubicBezTo>
                  <a:lnTo>
                    <a:pt x="86906" y="66878"/>
                  </a:lnTo>
                  <a:cubicBezTo>
                    <a:pt x="85992" y="67576"/>
                    <a:pt x="85077" y="68275"/>
                    <a:pt x="84150" y="68935"/>
                  </a:cubicBezTo>
                  <a:cubicBezTo>
                    <a:pt x="82728" y="69952"/>
                    <a:pt x="81293" y="70955"/>
                    <a:pt x="79845" y="71945"/>
                  </a:cubicBezTo>
                  <a:lnTo>
                    <a:pt x="78994" y="72530"/>
                  </a:lnTo>
                  <a:cubicBezTo>
                    <a:pt x="76607" y="74181"/>
                    <a:pt x="74117" y="75895"/>
                    <a:pt x="71400" y="77330"/>
                  </a:cubicBezTo>
                  <a:cubicBezTo>
                    <a:pt x="69799" y="78168"/>
                    <a:pt x="68187" y="78905"/>
                    <a:pt x="66624" y="79616"/>
                  </a:cubicBezTo>
                  <a:lnTo>
                    <a:pt x="65125" y="80276"/>
                  </a:lnTo>
                  <a:cubicBezTo>
                    <a:pt x="61976" y="81597"/>
                    <a:pt x="58700" y="82969"/>
                    <a:pt x="55550" y="84404"/>
                  </a:cubicBezTo>
                  <a:cubicBezTo>
                    <a:pt x="53696" y="85242"/>
                    <a:pt x="51854" y="86093"/>
                    <a:pt x="50013" y="86944"/>
                  </a:cubicBezTo>
                  <a:cubicBezTo>
                    <a:pt x="48946" y="87426"/>
                    <a:pt x="47866" y="87884"/>
                    <a:pt x="46799" y="88354"/>
                  </a:cubicBezTo>
                  <a:lnTo>
                    <a:pt x="45606" y="88862"/>
                  </a:lnTo>
                  <a:lnTo>
                    <a:pt x="41034" y="90639"/>
                  </a:lnTo>
                  <a:cubicBezTo>
                    <a:pt x="40602" y="90805"/>
                    <a:pt x="40158" y="90945"/>
                    <a:pt x="39725" y="91084"/>
                  </a:cubicBezTo>
                  <a:lnTo>
                    <a:pt x="36322" y="92227"/>
                  </a:lnTo>
                  <a:cubicBezTo>
                    <a:pt x="33363" y="93231"/>
                    <a:pt x="30404" y="94005"/>
                    <a:pt x="27381" y="94780"/>
                  </a:cubicBezTo>
                  <a:cubicBezTo>
                    <a:pt x="25438" y="95288"/>
                    <a:pt x="23482" y="95745"/>
                    <a:pt x="21527" y="96203"/>
                  </a:cubicBezTo>
                  <a:lnTo>
                    <a:pt x="19571" y="96672"/>
                  </a:lnTo>
                  <a:cubicBezTo>
                    <a:pt x="17158" y="97244"/>
                    <a:pt x="14758" y="97879"/>
                    <a:pt x="12357" y="98513"/>
                  </a:cubicBezTo>
                  <a:lnTo>
                    <a:pt x="11964" y="98616"/>
                  </a:lnTo>
                  <a:cubicBezTo>
                    <a:pt x="11316" y="98793"/>
                    <a:pt x="10694" y="98958"/>
                    <a:pt x="10071" y="99174"/>
                  </a:cubicBezTo>
                  <a:cubicBezTo>
                    <a:pt x="9601" y="99339"/>
                    <a:pt x="9195" y="99479"/>
                    <a:pt x="8852" y="99631"/>
                  </a:cubicBezTo>
                  <a:lnTo>
                    <a:pt x="10960" y="100812"/>
                  </a:lnTo>
                  <a:cubicBezTo>
                    <a:pt x="13043" y="101981"/>
                    <a:pt x="15126" y="103136"/>
                    <a:pt x="17170" y="104369"/>
                  </a:cubicBezTo>
                  <a:cubicBezTo>
                    <a:pt x="19723" y="105880"/>
                    <a:pt x="21857" y="107086"/>
                    <a:pt x="23889" y="108141"/>
                  </a:cubicBezTo>
                  <a:cubicBezTo>
                    <a:pt x="26365" y="109436"/>
                    <a:pt x="28842" y="110680"/>
                    <a:pt x="31356" y="111913"/>
                  </a:cubicBezTo>
                  <a:cubicBezTo>
                    <a:pt x="33592" y="113017"/>
                    <a:pt x="35789" y="114185"/>
                    <a:pt x="37986" y="115367"/>
                  </a:cubicBezTo>
                  <a:cubicBezTo>
                    <a:pt x="40284" y="116586"/>
                    <a:pt x="42659" y="117843"/>
                    <a:pt x="45009" y="118986"/>
                  </a:cubicBezTo>
                  <a:cubicBezTo>
                    <a:pt x="47333" y="120129"/>
                    <a:pt x="49683" y="121209"/>
                    <a:pt x="52032" y="122275"/>
                  </a:cubicBezTo>
                  <a:lnTo>
                    <a:pt x="53023" y="122720"/>
                  </a:lnTo>
                  <a:cubicBezTo>
                    <a:pt x="54039" y="123165"/>
                    <a:pt x="55042" y="123622"/>
                    <a:pt x="56058" y="124054"/>
                  </a:cubicBezTo>
                  <a:lnTo>
                    <a:pt x="58281" y="124981"/>
                  </a:lnTo>
                  <a:lnTo>
                    <a:pt x="59068" y="125158"/>
                  </a:lnTo>
                  <a:lnTo>
                    <a:pt x="59271" y="125349"/>
                  </a:lnTo>
                  <a:lnTo>
                    <a:pt x="64986" y="127394"/>
                  </a:lnTo>
                  <a:cubicBezTo>
                    <a:pt x="65849" y="127660"/>
                    <a:pt x="66726" y="127914"/>
                    <a:pt x="67589" y="128168"/>
                  </a:cubicBezTo>
                  <a:cubicBezTo>
                    <a:pt x="68352" y="128397"/>
                    <a:pt x="69126" y="128562"/>
                    <a:pt x="69888" y="128739"/>
                  </a:cubicBezTo>
                  <a:cubicBezTo>
                    <a:pt x="70383" y="128854"/>
                    <a:pt x="70879" y="128968"/>
                    <a:pt x="71374" y="129083"/>
                  </a:cubicBezTo>
                  <a:cubicBezTo>
                    <a:pt x="73012" y="129489"/>
                    <a:pt x="74752" y="129807"/>
                    <a:pt x="76556" y="130010"/>
                  </a:cubicBezTo>
                  <a:cubicBezTo>
                    <a:pt x="77381" y="130111"/>
                    <a:pt x="78206" y="130187"/>
                    <a:pt x="79045" y="130263"/>
                  </a:cubicBezTo>
                  <a:cubicBezTo>
                    <a:pt x="79959" y="130353"/>
                    <a:pt x="80874" y="130442"/>
                    <a:pt x="81788" y="130556"/>
                  </a:cubicBezTo>
                  <a:cubicBezTo>
                    <a:pt x="82969" y="130734"/>
                    <a:pt x="84353" y="130987"/>
                    <a:pt x="85789" y="131521"/>
                  </a:cubicBezTo>
                  <a:lnTo>
                    <a:pt x="86182" y="131686"/>
                  </a:lnTo>
                  <a:cubicBezTo>
                    <a:pt x="86360" y="131788"/>
                    <a:pt x="86551" y="131890"/>
                    <a:pt x="86728" y="131991"/>
                  </a:cubicBezTo>
                  <a:lnTo>
                    <a:pt x="88100" y="132842"/>
                  </a:lnTo>
                  <a:lnTo>
                    <a:pt x="88519" y="134404"/>
                  </a:lnTo>
                  <a:cubicBezTo>
                    <a:pt x="88595" y="134721"/>
                    <a:pt x="88659" y="135026"/>
                    <a:pt x="88722" y="135344"/>
                  </a:cubicBezTo>
                  <a:lnTo>
                    <a:pt x="88773" y="135572"/>
                  </a:lnTo>
                  <a:cubicBezTo>
                    <a:pt x="88811" y="135775"/>
                    <a:pt x="88862" y="135954"/>
                    <a:pt x="88913" y="136119"/>
                  </a:cubicBezTo>
                  <a:lnTo>
                    <a:pt x="88976" y="136309"/>
                  </a:lnTo>
                  <a:cubicBezTo>
                    <a:pt x="89027" y="136436"/>
                    <a:pt x="89065" y="136563"/>
                    <a:pt x="89116" y="136690"/>
                  </a:cubicBezTo>
                  <a:cubicBezTo>
                    <a:pt x="89129" y="136703"/>
                    <a:pt x="89154" y="136728"/>
                    <a:pt x="89179" y="136754"/>
                  </a:cubicBezTo>
                  <a:cubicBezTo>
                    <a:pt x="89243" y="136766"/>
                    <a:pt x="89332" y="136766"/>
                    <a:pt x="89433" y="136766"/>
                  </a:cubicBezTo>
                  <a:cubicBezTo>
                    <a:pt x="89624" y="136754"/>
                    <a:pt x="90183" y="136551"/>
                    <a:pt x="90551" y="136423"/>
                  </a:cubicBezTo>
                  <a:lnTo>
                    <a:pt x="93485" y="135433"/>
                  </a:lnTo>
                  <a:cubicBezTo>
                    <a:pt x="94412" y="135115"/>
                    <a:pt x="95352" y="134836"/>
                    <a:pt x="96304" y="134582"/>
                  </a:cubicBezTo>
                  <a:lnTo>
                    <a:pt x="101359" y="133376"/>
                  </a:lnTo>
                  <a:cubicBezTo>
                    <a:pt x="101994" y="133248"/>
                    <a:pt x="102502" y="133147"/>
                    <a:pt x="103022" y="133070"/>
                  </a:cubicBezTo>
                  <a:lnTo>
                    <a:pt x="103277" y="133032"/>
                  </a:lnTo>
                  <a:lnTo>
                    <a:pt x="105029" y="132867"/>
                  </a:lnTo>
                  <a:lnTo>
                    <a:pt x="106477" y="134086"/>
                  </a:lnTo>
                  <a:cubicBezTo>
                    <a:pt x="108280" y="135699"/>
                    <a:pt x="108915" y="139268"/>
                    <a:pt x="108941" y="140386"/>
                  </a:cubicBezTo>
                  <a:cubicBezTo>
                    <a:pt x="108966" y="141363"/>
                    <a:pt x="109004" y="142354"/>
                    <a:pt x="109042" y="143357"/>
                  </a:cubicBezTo>
                  <a:cubicBezTo>
                    <a:pt x="109068" y="143840"/>
                    <a:pt x="109093" y="144272"/>
                    <a:pt x="109119" y="144691"/>
                  </a:cubicBezTo>
                  <a:lnTo>
                    <a:pt x="109169" y="145402"/>
                  </a:lnTo>
                  <a:cubicBezTo>
                    <a:pt x="109195" y="145872"/>
                    <a:pt x="109245" y="146329"/>
                    <a:pt x="109296" y="146786"/>
                  </a:cubicBezTo>
                  <a:lnTo>
                    <a:pt x="109601" y="146355"/>
                  </a:lnTo>
                  <a:cubicBezTo>
                    <a:pt x="111151" y="144158"/>
                    <a:pt x="112624" y="141948"/>
                    <a:pt x="114097" y="139726"/>
                  </a:cubicBezTo>
                  <a:cubicBezTo>
                    <a:pt x="114986" y="138392"/>
                    <a:pt x="115850" y="137046"/>
                    <a:pt x="116713" y="135699"/>
                  </a:cubicBezTo>
                  <a:lnTo>
                    <a:pt x="118529" y="132918"/>
                  </a:lnTo>
                  <a:cubicBezTo>
                    <a:pt x="118745" y="132575"/>
                    <a:pt x="118961" y="132220"/>
                    <a:pt x="119177" y="131864"/>
                  </a:cubicBezTo>
                  <a:lnTo>
                    <a:pt x="119736" y="130963"/>
                  </a:lnTo>
                  <a:cubicBezTo>
                    <a:pt x="119901" y="130696"/>
                    <a:pt x="120066" y="130428"/>
                    <a:pt x="120218" y="130162"/>
                  </a:cubicBezTo>
                  <a:cubicBezTo>
                    <a:pt x="120841" y="128956"/>
                    <a:pt x="121463" y="127749"/>
                    <a:pt x="122060" y="126505"/>
                  </a:cubicBezTo>
                  <a:cubicBezTo>
                    <a:pt x="122796" y="124993"/>
                    <a:pt x="123508" y="123469"/>
                    <a:pt x="124232" y="121945"/>
                  </a:cubicBezTo>
                  <a:lnTo>
                    <a:pt x="125502" y="119253"/>
                  </a:lnTo>
                  <a:cubicBezTo>
                    <a:pt x="126619" y="116904"/>
                    <a:pt x="127788" y="114579"/>
                    <a:pt x="128981" y="112268"/>
                  </a:cubicBezTo>
                  <a:cubicBezTo>
                    <a:pt x="129426" y="111404"/>
                    <a:pt x="129858" y="110528"/>
                    <a:pt x="130289" y="109651"/>
                  </a:cubicBezTo>
                  <a:lnTo>
                    <a:pt x="131128" y="107988"/>
                  </a:lnTo>
                  <a:cubicBezTo>
                    <a:pt x="131534" y="107175"/>
                    <a:pt x="131940" y="106363"/>
                    <a:pt x="132309" y="105537"/>
                  </a:cubicBezTo>
                  <a:cubicBezTo>
                    <a:pt x="133376" y="103174"/>
                    <a:pt x="134531" y="100673"/>
                    <a:pt x="135903" y="98222"/>
                  </a:cubicBezTo>
                  <a:cubicBezTo>
                    <a:pt x="136347" y="97434"/>
                    <a:pt x="136779" y="96647"/>
                    <a:pt x="137211" y="95847"/>
                  </a:cubicBezTo>
                  <a:lnTo>
                    <a:pt x="137871" y="94628"/>
                  </a:lnTo>
                  <a:cubicBezTo>
                    <a:pt x="138379" y="93688"/>
                    <a:pt x="138887" y="92735"/>
                    <a:pt x="139332" y="91745"/>
                  </a:cubicBezTo>
                  <a:cubicBezTo>
                    <a:pt x="140488" y="89192"/>
                    <a:pt x="141427" y="86830"/>
                    <a:pt x="142189" y="84556"/>
                  </a:cubicBezTo>
                  <a:lnTo>
                    <a:pt x="142837" y="82638"/>
                  </a:lnTo>
                  <a:cubicBezTo>
                    <a:pt x="143523" y="80619"/>
                    <a:pt x="144209" y="78587"/>
                    <a:pt x="144881" y="76568"/>
                  </a:cubicBezTo>
                  <a:cubicBezTo>
                    <a:pt x="145440" y="74917"/>
                    <a:pt x="146050" y="73304"/>
                    <a:pt x="146672" y="71704"/>
                  </a:cubicBezTo>
                  <a:cubicBezTo>
                    <a:pt x="146952" y="70968"/>
                    <a:pt x="147231" y="70244"/>
                    <a:pt x="147510" y="69507"/>
                  </a:cubicBezTo>
                  <a:lnTo>
                    <a:pt x="148018" y="68364"/>
                  </a:lnTo>
                  <a:cubicBezTo>
                    <a:pt x="148234" y="67919"/>
                    <a:pt x="148450" y="67463"/>
                    <a:pt x="148641" y="66992"/>
                  </a:cubicBezTo>
                  <a:cubicBezTo>
                    <a:pt x="148857" y="66484"/>
                    <a:pt x="149009" y="65963"/>
                    <a:pt x="149161" y="65443"/>
                  </a:cubicBezTo>
                  <a:cubicBezTo>
                    <a:pt x="149479" y="64312"/>
                    <a:pt x="149771" y="63068"/>
                    <a:pt x="150063" y="61519"/>
                  </a:cubicBezTo>
                  <a:lnTo>
                    <a:pt x="150114" y="61290"/>
                  </a:lnTo>
                  <a:cubicBezTo>
                    <a:pt x="150330" y="60147"/>
                    <a:pt x="150559" y="58953"/>
                    <a:pt x="150940" y="57721"/>
                  </a:cubicBezTo>
                  <a:cubicBezTo>
                    <a:pt x="151219" y="56807"/>
                    <a:pt x="151524" y="55918"/>
                    <a:pt x="151816" y="55029"/>
                  </a:cubicBezTo>
                  <a:lnTo>
                    <a:pt x="152171" y="53987"/>
                  </a:lnTo>
                  <a:cubicBezTo>
                    <a:pt x="152908" y="51753"/>
                    <a:pt x="153492" y="49428"/>
                    <a:pt x="154013" y="47269"/>
                  </a:cubicBezTo>
                  <a:cubicBezTo>
                    <a:pt x="154165" y="46571"/>
                    <a:pt x="154331" y="45859"/>
                    <a:pt x="154483" y="45161"/>
                  </a:cubicBezTo>
                  <a:lnTo>
                    <a:pt x="154877" y="43408"/>
                  </a:lnTo>
                  <a:cubicBezTo>
                    <a:pt x="155080" y="42558"/>
                    <a:pt x="156820" y="33591"/>
                    <a:pt x="157886" y="28067"/>
                  </a:cubicBezTo>
                  <a:lnTo>
                    <a:pt x="159220" y="18669"/>
                  </a:lnTo>
                  <a:lnTo>
                    <a:pt x="160401" y="2908"/>
                  </a:lnTo>
                  <a:lnTo>
                    <a:pt x="168440" y="3505"/>
                  </a:lnTo>
                  <a:lnTo>
                    <a:pt x="167221" y="19659"/>
                  </a:lnTo>
                  <a:lnTo>
                    <a:pt x="165824" y="29489"/>
                  </a:lnTo>
                  <a:cubicBezTo>
                    <a:pt x="165545" y="30962"/>
                    <a:pt x="163043" y="43955"/>
                    <a:pt x="162738" y="45238"/>
                  </a:cubicBezTo>
                  <a:lnTo>
                    <a:pt x="162357" y="46913"/>
                  </a:lnTo>
                  <a:cubicBezTo>
                    <a:pt x="162192" y="47651"/>
                    <a:pt x="162027" y="48387"/>
                    <a:pt x="161861" y="49123"/>
                  </a:cubicBezTo>
                  <a:cubicBezTo>
                    <a:pt x="161290" y="51473"/>
                    <a:pt x="160668" y="54001"/>
                    <a:pt x="159829" y="56540"/>
                  </a:cubicBezTo>
                  <a:lnTo>
                    <a:pt x="159461" y="57620"/>
                  </a:lnTo>
                  <a:cubicBezTo>
                    <a:pt x="159182" y="58433"/>
                    <a:pt x="158902" y="59258"/>
                    <a:pt x="158648" y="60084"/>
                  </a:cubicBezTo>
                  <a:cubicBezTo>
                    <a:pt x="158407" y="60896"/>
                    <a:pt x="158217" y="61836"/>
                    <a:pt x="158026" y="62826"/>
                  </a:cubicBezTo>
                  <a:lnTo>
                    <a:pt x="157988" y="63043"/>
                  </a:lnTo>
                  <a:cubicBezTo>
                    <a:pt x="157645" y="64821"/>
                    <a:pt x="157315" y="66281"/>
                    <a:pt x="156921" y="67652"/>
                  </a:cubicBezTo>
                  <a:cubicBezTo>
                    <a:pt x="156706" y="68376"/>
                    <a:pt x="156451" y="69240"/>
                    <a:pt x="156083" y="70117"/>
                  </a:cubicBezTo>
                  <a:cubicBezTo>
                    <a:pt x="155842" y="70676"/>
                    <a:pt x="155588" y="71234"/>
                    <a:pt x="155334" y="71780"/>
                  </a:cubicBezTo>
                  <a:lnTo>
                    <a:pt x="155016" y="72479"/>
                  </a:lnTo>
                  <a:cubicBezTo>
                    <a:pt x="154749" y="73190"/>
                    <a:pt x="154470" y="73889"/>
                    <a:pt x="154203" y="74599"/>
                  </a:cubicBezTo>
                  <a:cubicBezTo>
                    <a:pt x="153619" y="76098"/>
                    <a:pt x="153048" y="77609"/>
                    <a:pt x="152527" y="79134"/>
                  </a:cubicBezTo>
                  <a:cubicBezTo>
                    <a:pt x="151854" y="81153"/>
                    <a:pt x="151168" y="83185"/>
                    <a:pt x="150482" y="85230"/>
                  </a:cubicBezTo>
                  <a:lnTo>
                    <a:pt x="149835" y="87134"/>
                  </a:lnTo>
                  <a:cubicBezTo>
                    <a:pt x="148984" y="89662"/>
                    <a:pt x="147955" y="92266"/>
                    <a:pt x="146685" y="95059"/>
                  </a:cubicBezTo>
                  <a:cubicBezTo>
                    <a:pt x="146139" y="96266"/>
                    <a:pt x="145529" y="97409"/>
                    <a:pt x="144958" y="98475"/>
                  </a:cubicBezTo>
                  <a:lnTo>
                    <a:pt x="144310" y="99682"/>
                  </a:lnTo>
                  <a:cubicBezTo>
                    <a:pt x="143853" y="100508"/>
                    <a:pt x="143408" y="101346"/>
                    <a:pt x="142939" y="102171"/>
                  </a:cubicBezTo>
                  <a:cubicBezTo>
                    <a:pt x="141732" y="104343"/>
                    <a:pt x="140653" y="106667"/>
                    <a:pt x="139662" y="108851"/>
                  </a:cubicBezTo>
                  <a:cubicBezTo>
                    <a:pt x="139255" y="109779"/>
                    <a:pt x="138786" y="110706"/>
                    <a:pt x="138328" y="111620"/>
                  </a:cubicBezTo>
                  <a:lnTo>
                    <a:pt x="137516" y="113233"/>
                  </a:lnTo>
                  <a:cubicBezTo>
                    <a:pt x="137058" y="114147"/>
                    <a:pt x="136614" y="115062"/>
                    <a:pt x="136144" y="115963"/>
                  </a:cubicBezTo>
                  <a:cubicBezTo>
                    <a:pt x="134988" y="118199"/>
                    <a:pt x="133858" y="120447"/>
                    <a:pt x="132779" y="122720"/>
                  </a:cubicBezTo>
                  <a:lnTo>
                    <a:pt x="131521" y="125387"/>
                  </a:lnTo>
                  <a:cubicBezTo>
                    <a:pt x="130797" y="126923"/>
                    <a:pt x="130073" y="128473"/>
                    <a:pt x="129324" y="130010"/>
                  </a:cubicBezTo>
                  <a:cubicBezTo>
                    <a:pt x="128689" y="131318"/>
                    <a:pt x="128029" y="132614"/>
                    <a:pt x="127368" y="133896"/>
                  </a:cubicBezTo>
                  <a:cubicBezTo>
                    <a:pt x="127114" y="134379"/>
                    <a:pt x="126835" y="134823"/>
                    <a:pt x="126555" y="135255"/>
                  </a:cubicBezTo>
                  <a:lnTo>
                    <a:pt x="126086" y="136042"/>
                  </a:lnTo>
                  <a:cubicBezTo>
                    <a:pt x="125819" y="136474"/>
                    <a:pt x="125565" y="136893"/>
                    <a:pt x="125285" y="137325"/>
                  </a:cubicBezTo>
                  <a:lnTo>
                    <a:pt x="123482" y="140094"/>
                  </a:lnTo>
                  <a:cubicBezTo>
                    <a:pt x="122606" y="141453"/>
                    <a:pt x="121717" y="142811"/>
                    <a:pt x="120828" y="144170"/>
                  </a:cubicBezTo>
                  <a:cubicBezTo>
                    <a:pt x="119304" y="146456"/>
                    <a:pt x="117792" y="148742"/>
                    <a:pt x="116205" y="150990"/>
                  </a:cubicBezTo>
                  <a:lnTo>
                    <a:pt x="115329" y="152247"/>
                  </a:lnTo>
                  <a:cubicBezTo>
                    <a:pt x="114910" y="152844"/>
                    <a:pt x="114338" y="153657"/>
                    <a:pt x="113462" y="154381"/>
                  </a:cubicBezTo>
                  <a:cubicBezTo>
                    <a:pt x="111722" y="155816"/>
                    <a:pt x="110033" y="156210"/>
                    <a:pt x="108725" y="156210"/>
                  </a:cubicBezTo>
                  <a:cubicBezTo>
                    <a:pt x="108026" y="156210"/>
                    <a:pt x="107429" y="156096"/>
                    <a:pt x="106985" y="155981"/>
                  </a:cubicBezTo>
                  <a:cubicBezTo>
                    <a:pt x="104902" y="155410"/>
                    <a:pt x="103162" y="153848"/>
                    <a:pt x="102235" y="151726"/>
                  </a:cubicBezTo>
                  <a:cubicBezTo>
                    <a:pt x="101917" y="151003"/>
                    <a:pt x="101702" y="150317"/>
                    <a:pt x="101562" y="149517"/>
                  </a:cubicBezTo>
                  <a:cubicBezTo>
                    <a:pt x="101460" y="148984"/>
                    <a:pt x="101384" y="148437"/>
                    <a:pt x="101308" y="147904"/>
                  </a:cubicBezTo>
                  <a:cubicBezTo>
                    <a:pt x="101232" y="147231"/>
                    <a:pt x="101155" y="146558"/>
                    <a:pt x="101117" y="145897"/>
                  </a:cubicBezTo>
                  <a:lnTo>
                    <a:pt x="101079" y="145250"/>
                  </a:lnTo>
                  <a:cubicBezTo>
                    <a:pt x="101041" y="144742"/>
                    <a:pt x="101003" y="144221"/>
                    <a:pt x="100990" y="143713"/>
                  </a:cubicBezTo>
                  <a:cubicBezTo>
                    <a:pt x="100965" y="143040"/>
                    <a:pt x="100940" y="142405"/>
                    <a:pt x="100914" y="141770"/>
                  </a:cubicBezTo>
                  <a:lnTo>
                    <a:pt x="98298" y="142392"/>
                  </a:lnTo>
                  <a:cubicBezTo>
                    <a:pt x="97625" y="142583"/>
                    <a:pt x="96838" y="142824"/>
                    <a:pt x="96050" y="143078"/>
                  </a:cubicBezTo>
                  <a:lnTo>
                    <a:pt x="93231" y="144031"/>
                  </a:lnTo>
                  <a:cubicBezTo>
                    <a:pt x="92278" y="144361"/>
                    <a:pt x="90983" y="144818"/>
                    <a:pt x="89497" y="144831"/>
                  </a:cubicBezTo>
                  <a:cubicBezTo>
                    <a:pt x="87757" y="144843"/>
                    <a:pt x="86284" y="144488"/>
                    <a:pt x="85103" y="143739"/>
                  </a:cubicBezTo>
                  <a:cubicBezTo>
                    <a:pt x="83820" y="142951"/>
                    <a:pt x="82829" y="141922"/>
                    <a:pt x="82080" y="140614"/>
                  </a:cubicBezTo>
                  <a:cubicBezTo>
                    <a:pt x="81724" y="139979"/>
                    <a:pt x="81509" y="139382"/>
                    <a:pt x="81356" y="138950"/>
                  </a:cubicBezTo>
                  <a:lnTo>
                    <a:pt x="81293" y="138760"/>
                  </a:lnTo>
                  <a:cubicBezTo>
                    <a:pt x="81280" y="138709"/>
                    <a:pt x="81268" y="138671"/>
                    <a:pt x="81255" y="138633"/>
                  </a:cubicBezTo>
                  <a:cubicBezTo>
                    <a:pt x="81090" y="138608"/>
                    <a:pt x="80899" y="138570"/>
                    <a:pt x="80721" y="138544"/>
                  </a:cubicBezTo>
                  <a:cubicBezTo>
                    <a:pt x="79997" y="138468"/>
                    <a:pt x="79134" y="138379"/>
                    <a:pt x="78270" y="138303"/>
                  </a:cubicBezTo>
                  <a:cubicBezTo>
                    <a:pt x="77381" y="138214"/>
                    <a:pt x="76505" y="138125"/>
                    <a:pt x="75616" y="138023"/>
                  </a:cubicBezTo>
                  <a:cubicBezTo>
                    <a:pt x="73482" y="137769"/>
                    <a:pt x="71412" y="137401"/>
                    <a:pt x="69444" y="136919"/>
                  </a:cubicBezTo>
                  <a:cubicBezTo>
                    <a:pt x="68986" y="136804"/>
                    <a:pt x="68542" y="136703"/>
                    <a:pt x="68097" y="136601"/>
                  </a:cubicBezTo>
                  <a:cubicBezTo>
                    <a:pt x="67170" y="136385"/>
                    <a:pt x="66243" y="136169"/>
                    <a:pt x="65342" y="135915"/>
                  </a:cubicBezTo>
                  <a:cubicBezTo>
                    <a:pt x="64465" y="135661"/>
                    <a:pt x="63576" y="135395"/>
                    <a:pt x="62687" y="135128"/>
                  </a:cubicBezTo>
                  <a:lnTo>
                    <a:pt x="62281" y="135001"/>
                  </a:lnTo>
                  <a:lnTo>
                    <a:pt x="54775" y="132258"/>
                  </a:lnTo>
                  <a:lnTo>
                    <a:pt x="52946" y="131496"/>
                  </a:lnTo>
                  <a:cubicBezTo>
                    <a:pt x="51867" y="131039"/>
                    <a:pt x="50787" y="130556"/>
                    <a:pt x="49708" y="130073"/>
                  </a:cubicBezTo>
                  <a:lnTo>
                    <a:pt x="48730" y="129629"/>
                  </a:lnTo>
                  <a:cubicBezTo>
                    <a:pt x="46304" y="128536"/>
                    <a:pt x="43879" y="127406"/>
                    <a:pt x="41491" y="126238"/>
                  </a:cubicBezTo>
                  <a:cubicBezTo>
                    <a:pt x="39002" y="125044"/>
                    <a:pt x="36563" y="123736"/>
                    <a:pt x="34201" y="122479"/>
                  </a:cubicBezTo>
                  <a:cubicBezTo>
                    <a:pt x="32067" y="121348"/>
                    <a:pt x="29947" y="120218"/>
                    <a:pt x="27788" y="119151"/>
                  </a:cubicBezTo>
                  <a:cubicBezTo>
                    <a:pt x="25222" y="117894"/>
                    <a:pt x="22682" y="116611"/>
                    <a:pt x="20155" y="115291"/>
                  </a:cubicBezTo>
                  <a:cubicBezTo>
                    <a:pt x="17996" y="114160"/>
                    <a:pt x="15735" y="112890"/>
                    <a:pt x="13043" y="111290"/>
                  </a:cubicBezTo>
                  <a:cubicBezTo>
                    <a:pt x="11062" y="110109"/>
                    <a:pt x="9042" y="108979"/>
                    <a:pt x="7023" y="107861"/>
                  </a:cubicBezTo>
                  <a:lnTo>
                    <a:pt x="3467" y="105842"/>
                  </a:lnTo>
                  <a:cubicBezTo>
                    <a:pt x="3137" y="105613"/>
                    <a:pt x="2820" y="105372"/>
                    <a:pt x="2515" y="105118"/>
                  </a:cubicBezTo>
                  <a:lnTo>
                    <a:pt x="2070" y="104711"/>
                  </a:lnTo>
                  <a:cubicBezTo>
                    <a:pt x="1765" y="104356"/>
                    <a:pt x="1473" y="104000"/>
                    <a:pt x="1207" y="103632"/>
                  </a:cubicBezTo>
                  <a:lnTo>
                    <a:pt x="762" y="102857"/>
                  </a:lnTo>
                  <a:cubicBezTo>
                    <a:pt x="432" y="102095"/>
                    <a:pt x="0" y="101105"/>
                    <a:pt x="0" y="99758"/>
                  </a:cubicBezTo>
                  <a:cubicBezTo>
                    <a:pt x="0" y="98768"/>
                    <a:pt x="267" y="97282"/>
                    <a:pt x="1016" y="96076"/>
                  </a:cubicBezTo>
                  <a:cubicBezTo>
                    <a:pt x="1410" y="95415"/>
                    <a:pt x="1854" y="94856"/>
                    <a:pt x="2337" y="94361"/>
                  </a:cubicBezTo>
                  <a:cubicBezTo>
                    <a:pt x="2908" y="93776"/>
                    <a:pt x="3543" y="93358"/>
                    <a:pt x="4153" y="92989"/>
                  </a:cubicBezTo>
                  <a:cubicBezTo>
                    <a:pt x="5245" y="92316"/>
                    <a:pt x="6388" y="91922"/>
                    <a:pt x="7303" y="91592"/>
                  </a:cubicBezTo>
                  <a:cubicBezTo>
                    <a:pt x="8217" y="91275"/>
                    <a:pt x="9042" y="91059"/>
                    <a:pt x="9881" y="90830"/>
                  </a:cubicBezTo>
                  <a:lnTo>
                    <a:pt x="10287" y="90716"/>
                  </a:lnTo>
                  <a:cubicBezTo>
                    <a:pt x="12764" y="90068"/>
                    <a:pt x="15227" y="89408"/>
                    <a:pt x="17704" y="88823"/>
                  </a:cubicBezTo>
                  <a:lnTo>
                    <a:pt x="19672" y="88354"/>
                  </a:lnTo>
                  <a:cubicBezTo>
                    <a:pt x="21577" y="87909"/>
                    <a:pt x="23482" y="87464"/>
                    <a:pt x="25375" y="86969"/>
                  </a:cubicBezTo>
                  <a:cubicBezTo>
                    <a:pt x="28245" y="86233"/>
                    <a:pt x="31039" y="85496"/>
                    <a:pt x="33744" y="84595"/>
                  </a:cubicBezTo>
                  <a:lnTo>
                    <a:pt x="37249" y="83414"/>
                  </a:lnTo>
                  <a:cubicBezTo>
                    <a:pt x="37541" y="83324"/>
                    <a:pt x="37833" y="83223"/>
                    <a:pt x="38113" y="83121"/>
                  </a:cubicBezTo>
                  <a:lnTo>
                    <a:pt x="43624" y="80937"/>
                  </a:lnTo>
                  <a:cubicBezTo>
                    <a:pt x="44628" y="80505"/>
                    <a:pt x="45631" y="80073"/>
                    <a:pt x="46634" y="79616"/>
                  </a:cubicBezTo>
                  <a:cubicBezTo>
                    <a:pt x="48501" y="78753"/>
                    <a:pt x="50355" y="77901"/>
                    <a:pt x="52222" y="77051"/>
                  </a:cubicBezTo>
                  <a:cubicBezTo>
                    <a:pt x="55474" y="75590"/>
                    <a:pt x="58788" y="74193"/>
                    <a:pt x="62002" y="72834"/>
                  </a:cubicBezTo>
                  <a:lnTo>
                    <a:pt x="63284" y="72275"/>
                  </a:lnTo>
                  <a:cubicBezTo>
                    <a:pt x="64808" y="71577"/>
                    <a:pt x="66243" y="70917"/>
                    <a:pt x="67640" y="70193"/>
                  </a:cubicBezTo>
                  <a:cubicBezTo>
                    <a:pt x="69939" y="68973"/>
                    <a:pt x="72111" y="67475"/>
                    <a:pt x="74422" y="65887"/>
                  </a:cubicBezTo>
                  <a:lnTo>
                    <a:pt x="75286" y="65291"/>
                  </a:lnTo>
                  <a:cubicBezTo>
                    <a:pt x="76695" y="64326"/>
                    <a:pt x="78093" y="63335"/>
                    <a:pt x="79489" y="62357"/>
                  </a:cubicBezTo>
                  <a:cubicBezTo>
                    <a:pt x="80340" y="61747"/>
                    <a:pt x="81178" y="61113"/>
                    <a:pt x="82004" y="60465"/>
                  </a:cubicBezTo>
                  <a:lnTo>
                    <a:pt x="84874" y="58179"/>
                  </a:lnTo>
                  <a:cubicBezTo>
                    <a:pt x="86017" y="57252"/>
                    <a:pt x="87173" y="56311"/>
                    <a:pt x="88329" y="55384"/>
                  </a:cubicBezTo>
                  <a:lnTo>
                    <a:pt x="89319" y="54597"/>
                  </a:lnTo>
                  <a:cubicBezTo>
                    <a:pt x="89992" y="54051"/>
                    <a:pt x="90678" y="53505"/>
                    <a:pt x="91351" y="52946"/>
                  </a:cubicBezTo>
                  <a:lnTo>
                    <a:pt x="92151" y="52273"/>
                  </a:lnTo>
                  <a:cubicBezTo>
                    <a:pt x="92863" y="51689"/>
                    <a:pt x="93574" y="51105"/>
                    <a:pt x="94247" y="50470"/>
                  </a:cubicBezTo>
                  <a:lnTo>
                    <a:pt x="94983" y="49784"/>
                  </a:lnTo>
                  <a:cubicBezTo>
                    <a:pt x="95707" y="49123"/>
                    <a:pt x="96431" y="48463"/>
                    <a:pt x="97104" y="47765"/>
                  </a:cubicBezTo>
                  <a:cubicBezTo>
                    <a:pt x="98082" y="46786"/>
                    <a:pt x="99022" y="45821"/>
                    <a:pt x="99949" y="44831"/>
                  </a:cubicBezTo>
                  <a:lnTo>
                    <a:pt x="101155" y="43561"/>
                  </a:lnTo>
                  <a:cubicBezTo>
                    <a:pt x="102654" y="41999"/>
                    <a:pt x="104140" y="40424"/>
                    <a:pt x="105588" y="38824"/>
                  </a:cubicBezTo>
                  <a:cubicBezTo>
                    <a:pt x="107683" y="36499"/>
                    <a:pt x="109614" y="34048"/>
                    <a:pt x="111646" y="31458"/>
                  </a:cubicBezTo>
                  <a:lnTo>
                    <a:pt x="113068" y="29629"/>
                  </a:lnTo>
                  <a:cubicBezTo>
                    <a:pt x="113500" y="29070"/>
                    <a:pt x="113932" y="28499"/>
                    <a:pt x="114326" y="27915"/>
                  </a:cubicBezTo>
                  <a:cubicBezTo>
                    <a:pt x="114973" y="26912"/>
                    <a:pt x="115583" y="25921"/>
                    <a:pt x="116180" y="24905"/>
                  </a:cubicBezTo>
                  <a:cubicBezTo>
                    <a:pt x="116688" y="24028"/>
                    <a:pt x="117970" y="21971"/>
                    <a:pt x="119355" y="19761"/>
                  </a:cubicBezTo>
                  <a:cubicBezTo>
                    <a:pt x="120955" y="17208"/>
                    <a:pt x="122936" y="14033"/>
                    <a:pt x="123495" y="13017"/>
                  </a:cubicBezTo>
                  <a:lnTo>
                    <a:pt x="13124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1" name="Shape 340"/>
            <p:cNvSpPr/>
            <p:nvPr/>
          </p:nvSpPr>
          <p:spPr>
            <a:xfrm>
              <a:off x="619340" y="350032"/>
              <a:ext cx="91358" cy="56032"/>
            </a:xfrm>
            <a:custGeom>
              <a:avLst/>
              <a:gdLst/>
              <a:ahLst/>
              <a:cxnLst/>
              <a:rect l="0" t="0" r="0" b="0"/>
              <a:pathLst>
                <a:path w="91358" h="56032">
                  <a:moveTo>
                    <a:pt x="91358" y="0"/>
                  </a:moveTo>
                  <a:lnTo>
                    <a:pt x="91358" y="8003"/>
                  </a:lnTo>
                  <a:lnTo>
                    <a:pt x="89662" y="8395"/>
                  </a:lnTo>
                  <a:cubicBezTo>
                    <a:pt x="89268" y="8508"/>
                    <a:pt x="88887" y="8636"/>
                    <a:pt x="88506" y="8775"/>
                  </a:cubicBezTo>
                  <a:cubicBezTo>
                    <a:pt x="87440" y="9182"/>
                    <a:pt x="86347" y="9703"/>
                    <a:pt x="85217" y="10338"/>
                  </a:cubicBezTo>
                  <a:cubicBezTo>
                    <a:pt x="84074" y="10973"/>
                    <a:pt x="83083" y="11582"/>
                    <a:pt x="82182" y="12230"/>
                  </a:cubicBezTo>
                  <a:cubicBezTo>
                    <a:pt x="81343" y="12827"/>
                    <a:pt x="80594" y="13513"/>
                    <a:pt x="80023" y="14224"/>
                  </a:cubicBezTo>
                  <a:cubicBezTo>
                    <a:pt x="79718" y="14617"/>
                    <a:pt x="79324" y="15125"/>
                    <a:pt x="79083" y="15570"/>
                  </a:cubicBezTo>
                  <a:cubicBezTo>
                    <a:pt x="78829" y="16040"/>
                    <a:pt x="78651" y="16599"/>
                    <a:pt x="78511" y="17259"/>
                  </a:cubicBezTo>
                  <a:cubicBezTo>
                    <a:pt x="79013" y="17418"/>
                    <a:pt x="80232" y="17761"/>
                    <a:pt x="82374" y="18070"/>
                  </a:cubicBezTo>
                  <a:lnTo>
                    <a:pt x="91358" y="18655"/>
                  </a:lnTo>
                  <a:lnTo>
                    <a:pt x="91358" y="26723"/>
                  </a:lnTo>
                  <a:lnTo>
                    <a:pt x="81309" y="26070"/>
                  </a:lnTo>
                  <a:cubicBezTo>
                    <a:pt x="78753" y="25705"/>
                    <a:pt x="77045" y="25260"/>
                    <a:pt x="75984" y="24918"/>
                  </a:cubicBezTo>
                  <a:cubicBezTo>
                    <a:pt x="75654" y="25273"/>
                    <a:pt x="75311" y="25616"/>
                    <a:pt x="74968" y="25933"/>
                  </a:cubicBezTo>
                  <a:lnTo>
                    <a:pt x="74765" y="26124"/>
                  </a:lnTo>
                  <a:cubicBezTo>
                    <a:pt x="73927" y="26822"/>
                    <a:pt x="73063" y="27496"/>
                    <a:pt x="72187" y="28131"/>
                  </a:cubicBezTo>
                  <a:lnTo>
                    <a:pt x="71869" y="28359"/>
                  </a:lnTo>
                  <a:cubicBezTo>
                    <a:pt x="70993" y="29020"/>
                    <a:pt x="70104" y="29667"/>
                    <a:pt x="69164" y="30264"/>
                  </a:cubicBezTo>
                  <a:lnTo>
                    <a:pt x="67958" y="31051"/>
                  </a:lnTo>
                  <a:cubicBezTo>
                    <a:pt x="67361" y="31445"/>
                    <a:pt x="66764" y="31826"/>
                    <a:pt x="66167" y="32207"/>
                  </a:cubicBezTo>
                  <a:cubicBezTo>
                    <a:pt x="65342" y="32740"/>
                    <a:pt x="64453" y="33210"/>
                    <a:pt x="63589" y="33667"/>
                  </a:cubicBezTo>
                  <a:lnTo>
                    <a:pt x="63132" y="33908"/>
                  </a:lnTo>
                  <a:lnTo>
                    <a:pt x="62700" y="34125"/>
                  </a:lnTo>
                  <a:cubicBezTo>
                    <a:pt x="61240" y="34836"/>
                    <a:pt x="59906" y="35522"/>
                    <a:pt x="58572" y="36208"/>
                  </a:cubicBezTo>
                  <a:cubicBezTo>
                    <a:pt x="56693" y="37147"/>
                    <a:pt x="54966" y="38113"/>
                    <a:pt x="53277" y="39154"/>
                  </a:cubicBezTo>
                  <a:cubicBezTo>
                    <a:pt x="51727" y="40119"/>
                    <a:pt x="50013" y="41110"/>
                    <a:pt x="48044" y="42164"/>
                  </a:cubicBezTo>
                  <a:lnTo>
                    <a:pt x="47816" y="42278"/>
                  </a:lnTo>
                  <a:cubicBezTo>
                    <a:pt x="43333" y="44323"/>
                    <a:pt x="39599" y="45961"/>
                    <a:pt x="36068" y="47447"/>
                  </a:cubicBezTo>
                  <a:lnTo>
                    <a:pt x="35217" y="47815"/>
                  </a:lnTo>
                  <a:cubicBezTo>
                    <a:pt x="34442" y="48133"/>
                    <a:pt x="33681" y="48450"/>
                    <a:pt x="32931" y="48793"/>
                  </a:cubicBezTo>
                  <a:lnTo>
                    <a:pt x="29858" y="50203"/>
                  </a:lnTo>
                  <a:cubicBezTo>
                    <a:pt x="29794" y="50241"/>
                    <a:pt x="29540" y="50406"/>
                    <a:pt x="29197" y="50609"/>
                  </a:cubicBezTo>
                  <a:cubicBezTo>
                    <a:pt x="26302" y="52375"/>
                    <a:pt x="20333" y="56032"/>
                    <a:pt x="14415" y="56032"/>
                  </a:cubicBezTo>
                  <a:cubicBezTo>
                    <a:pt x="12878" y="56032"/>
                    <a:pt x="11354" y="55778"/>
                    <a:pt x="9881" y="55194"/>
                  </a:cubicBezTo>
                  <a:cubicBezTo>
                    <a:pt x="2743" y="52337"/>
                    <a:pt x="572" y="33413"/>
                    <a:pt x="0" y="18059"/>
                  </a:cubicBezTo>
                  <a:lnTo>
                    <a:pt x="8065" y="17754"/>
                  </a:lnTo>
                  <a:cubicBezTo>
                    <a:pt x="8585" y="31572"/>
                    <a:pt x="10922" y="45428"/>
                    <a:pt x="13107" y="47790"/>
                  </a:cubicBezTo>
                  <a:cubicBezTo>
                    <a:pt x="15380" y="48526"/>
                    <a:pt x="19380" y="47155"/>
                    <a:pt x="24994" y="43726"/>
                  </a:cubicBezTo>
                  <a:cubicBezTo>
                    <a:pt x="25730" y="43268"/>
                    <a:pt x="26276" y="42964"/>
                    <a:pt x="26543" y="42850"/>
                  </a:cubicBezTo>
                  <a:lnTo>
                    <a:pt x="29578" y="41465"/>
                  </a:lnTo>
                  <a:cubicBezTo>
                    <a:pt x="30417" y="41084"/>
                    <a:pt x="31255" y="40729"/>
                    <a:pt x="32093" y="40373"/>
                  </a:cubicBezTo>
                  <a:lnTo>
                    <a:pt x="32931" y="40017"/>
                  </a:lnTo>
                  <a:cubicBezTo>
                    <a:pt x="36373" y="38569"/>
                    <a:pt x="39993" y="36982"/>
                    <a:pt x="44348" y="34988"/>
                  </a:cubicBezTo>
                  <a:cubicBezTo>
                    <a:pt x="46114" y="34049"/>
                    <a:pt x="47638" y="33160"/>
                    <a:pt x="49009" y="32309"/>
                  </a:cubicBezTo>
                  <a:cubicBezTo>
                    <a:pt x="50902" y="31140"/>
                    <a:pt x="52883" y="30023"/>
                    <a:pt x="54928" y="29006"/>
                  </a:cubicBezTo>
                  <a:cubicBezTo>
                    <a:pt x="56286" y="28320"/>
                    <a:pt x="57658" y="27610"/>
                    <a:pt x="59055" y="26937"/>
                  </a:cubicBezTo>
                  <a:lnTo>
                    <a:pt x="59830" y="26530"/>
                  </a:lnTo>
                  <a:cubicBezTo>
                    <a:pt x="60503" y="26175"/>
                    <a:pt x="61201" y="25819"/>
                    <a:pt x="61837" y="25400"/>
                  </a:cubicBezTo>
                  <a:cubicBezTo>
                    <a:pt x="62421" y="25032"/>
                    <a:pt x="62979" y="24663"/>
                    <a:pt x="63551" y="24295"/>
                  </a:cubicBezTo>
                  <a:lnTo>
                    <a:pt x="64808" y="23482"/>
                  </a:lnTo>
                  <a:cubicBezTo>
                    <a:pt x="65596" y="22974"/>
                    <a:pt x="66345" y="22428"/>
                    <a:pt x="67082" y="21869"/>
                  </a:cubicBezTo>
                  <a:lnTo>
                    <a:pt x="67425" y="21628"/>
                  </a:lnTo>
                  <a:cubicBezTo>
                    <a:pt x="68123" y="21107"/>
                    <a:pt x="68809" y="20574"/>
                    <a:pt x="69482" y="20028"/>
                  </a:cubicBezTo>
                  <a:cubicBezTo>
                    <a:pt x="69660" y="19850"/>
                    <a:pt x="69837" y="19685"/>
                    <a:pt x="70002" y="19495"/>
                  </a:cubicBezTo>
                  <a:cubicBezTo>
                    <a:pt x="70002" y="19113"/>
                    <a:pt x="70041" y="18719"/>
                    <a:pt x="70117" y="18339"/>
                  </a:cubicBezTo>
                  <a:lnTo>
                    <a:pt x="70282" y="17399"/>
                  </a:lnTo>
                  <a:cubicBezTo>
                    <a:pt x="70587" y="15659"/>
                    <a:pt x="70917" y="13678"/>
                    <a:pt x="71996" y="11709"/>
                  </a:cubicBezTo>
                  <a:cubicBezTo>
                    <a:pt x="72542" y="10718"/>
                    <a:pt x="73203" y="9829"/>
                    <a:pt x="73736" y="9182"/>
                  </a:cubicBezTo>
                  <a:cubicBezTo>
                    <a:pt x="74778" y="7874"/>
                    <a:pt x="76048" y="6693"/>
                    <a:pt x="77508" y="5651"/>
                  </a:cubicBezTo>
                  <a:cubicBezTo>
                    <a:pt x="78664" y="4826"/>
                    <a:pt x="79896" y="4064"/>
                    <a:pt x="81293" y="3289"/>
                  </a:cubicBezTo>
                  <a:cubicBezTo>
                    <a:pt x="82753" y="2464"/>
                    <a:pt x="84214" y="1778"/>
                    <a:pt x="85636" y="1245"/>
                  </a:cubicBezTo>
                  <a:cubicBezTo>
                    <a:pt x="86233" y="1016"/>
                    <a:pt x="86856" y="813"/>
                    <a:pt x="87478" y="635"/>
                  </a:cubicBezTo>
                  <a:lnTo>
                    <a:pt x="87719" y="571"/>
                  </a:lnTo>
                  <a:lnTo>
                    <a:pt x="9135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2" name="Shape 341"/>
            <p:cNvSpPr/>
            <p:nvPr/>
          </p:nvSpPr>
          <p:spPr>
            <a:xfrm>
              <a:off x="710697" y="349207"/>
              <a:ext cx="20987" cy="27572"/>
            </a:xfrm>
            <a:custGeom>
              <a:avLst/>
              <a:gdLst/>
              <a:ahLst/>
              <a:cxnLst/>
              <a:rect l="0" t="0" r="0" b="0"/>
              <a:pathLst>
                <a:path w="20987" h="27572">
                  <a:moveTo>
                    <a:pt x="4858" y="64"/>
                  </a:moveTo>
                  <a:cubicBezTo>
                    <a:pt x="6204" y="0"/>
                    <a:pt x="7576" y="0"/>
                    <a:pt x="8985" y="165"/>
                  </a:cubicBezTo>
                  <a:cubicBezTo>
                    <a:pt x="10458" y="343"/>
                    <a:pt x="11995" y="800"/>
                    <a:pt x="13430" y="1474"/>
                  </a:cubicBezTo>
                  <a:lnTo>
                    <a:pt x="13621" y="1562"/>
                  </a:lnTo>
                  <a:cubicBezTo>
                    <a:pt x="14725" y="2108"/>
                    <a:pt x="15665" y="2769"/>
                    <a:pt x="16542" y="3404"/>
                  </a:cubicBezTo>
                  <a:cubicBezTo>
                    <a:pt x="18396" y="4750"/>
                    <a:pt x="19755" y="6439"/>
                    <a:pt x="20466" y="8319"/>
                  </a:cubicBezTo>
                  <a:cubicBezTo>
                    <a:pt x="20847" y="9334"/>
                    <a:pt x="20910" y="10351"/>
                    <a:pt x="20923" y="10732"/>
                  </a:cubicBezTo>
                  <a:cubicBezTo>
                    <a:pt x="20987" y="12040"/>
                    <a:pt x="20669" y="13094"/>
                    <a:pt x="20339" y="14034"/>
                  </a:cubicBezTo>
                  <a:cubicBezTo>
                    <a:pt x="20072" y="14757"/>
                    <a:pt x="19691" y="15342"/>
                    <a:pt x="19323" y="15875"/>
                  </a:cubicBezTo>
                  <a:cubicBezTo>
                    <a:pt x="15551" y="23355"/>
                    <a:pt x="8731" y="27572"/>
                    <a:pt x="514" y="27572"/>
                  </a:cubicBezTo>
                  <a:lnTo>
                    <a:pt x="362" y="27572"/>
                  </a:lnTo>
                  <a:lnTo>
                    <a:pt x="0" y="27548"/>
                  </a:lnTo>
                  <a:lnTo>
                    <a:pt x="0" y="19480"/>
                  </a:lnTo>
                  <a:lnTo>
                    <a:pt x="413" y="19507"/>
                  </a:lnTo>
                  <a:lnTo>
                    <a:pt x="514" y="19507"/>
                  </a:lnTo>
                  <a:cubicBezTo>
                    <a:pt x="7144" y="19507"/>
                    <a:pt x="10484" y="15545"/>
                    <a:pt x="12135" y="12205"/>
                  </a:cubicBezTo>
                  <a:cubicBezTo>
                    <a:pt x="12338" y="11786"/>
                    <a:pt x="12503" y="11544"/>
                    <a:pt x="12567" y="11443"/>
                  </a:cubicBezTo>
                  <a:cubicBezTo>
                    <a:pt x="12693" y="11278"/>
                    <a:pt x="12770" y="11164"/>
                    <a:pt x="12833" y="11075"/>
                  </a:cubicBezTo>
                  <a:cubicBezTo>
                    <a:pt x="12833" y="11049"/>
                    <a:pt x="12846" y="11037"/>
                    <a:pt x="12846" y="11011"/>
                  </a:cubicBezTo>
                  <a:cubicBezTo>
                    <a:pt x="12655" y="10668"/>
                    <a:pt x="12287" y="10287"/>
                    <a:pt x="11805" y="9931"/>
                  </a:cubicBezTo>
                  <a:cubicBezTo>
                    <a:pt x="11195" y="9487"/>
                    <a:pt x="10611" y="9068"/>
                    <a:pt x="10090" y="8827"/>
                  </a:cubicBezTo>
                  <a:cubicBezTo>
                    <a:pt x="9328" y="8458"/>
                    <a:pt x="8630" y="8255"/>
                    <a:pt x="8007" y="8179"/>
                  </a:cubicBezTo>
                  <a:cubicBezTo>
                    <a:pt x="6724" y="8013"/>
                    <a:pt x="5302" y="8103"/>
                    <a:pt x="3727" y="8217"/>
                  </a:cubicBezTo>
                  <a:cubicBezTo>
                    <a:pt x="3410" y="8230"/>
                    <a:pt x="3105" y="8281"/>
                    <a:pt x="2800" y="8319"/>
                  </a:cubicBezTo>
                  <a:lnTo>
                    <a:pt x="1441" y="8496"/>
                  </a:lnTo>
                  <a:lnTo>
                    <a:pt x="0" y="8829"/>
                  </a:lnTo>
                  <a:lnTo>
                    <a:pt x="0" y="826"/>
                  </a:lnTo>
                  <a:lnTo>
                    <a:pt x="4858" y="64"/>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3" name="Shape 342"/>
            <p:cNvSpPr/>
            <p:nvPr/>
          </p:nvSpPr>
          <p:spPr>
            <a:xfrm>
              <a:off x="657622" y="289152"/>
              <a:ext cx="72625" cy="69225"/>
            </a:xfrm>
            <a:custGeom>
              <a:avLst/>
              <a:gdLst/>
              <a:ahLst/>
              <a:cxnLst/>
              <a:rect l="0" t="0" r="0" b="0"/>
              <a:pathLst>
                <a:path w="72625" h="69225">
                  <a:moveTo>
                    <a:pt x="72625" y="0"/>
                  </a:moveTo>
                  <a:lnTo>
                    <a:pt x="72625" y="8284"/>
                  </a:lnTo>
                  <a:lnTo>
                    <a:pt x="70015" y="9395"/>
                  </a:lnTo>
                  <a:cubicBezTo>
                    <a:pt x="69659" y="9574"/>
                    <a:pt x="69304" y="9764"/>
                    <a:pt x="68948" y="9980"/>
                  </a:cubicBezTo>
                  <a:cubicBezTo>
                    <a:pt x="67970" y="10564"/>
                    <a:pt x="66980" y="11263"/>
                    <a:pt x="65989" y="12075"/>
                  </a:cubicBezTo>
                  <a:cubicBezTo>
                    <a:pt x="64960" y="12901"/>
                    <a:pt x="64097" y="13688"/>
                    <a:pt x="63322" y="14476"/>
                  </a:cubicBezTo>
                  <a:cubicBezTo>
                    <a:pt x="62598" y="15200"/>
                    <a:pt x="61988" y="16025"/>
                    <a:pt x="61544" y="16813"/>
                  </a:cubicBezTo>
                  <a:cubicBezTo>
                    <a:pt x="61316" y="17257"/>
                    <a:pt x="61011" y="17816"/>
                    <a:pt x="60858" y="18299"/>
                  </a:cubicBezTo>
                  <a:cubicBezTo>
                    <a:pt x="60680" y="18806"/>
                    <a:pt x="60617" y="19403"/>
                    <a:pt x="60592" y="20064"/>
                  </a:cubicBezTo>
                  <a:cubicBezTo>
                    <a:pt x="61112" y="20134"/>
                    <a:pt x="62373" y="20261"/>
                    <a:pt x="64537" y="20192"/>
                  </a:cubicBezTo>
                  <a:lnTo>
                    <a:pt x="72625" y="19291"/>
                  </a:lnTo>
                  <a:lnTo>
                    <a:pt x="72625" y="27392"/>
                  </a:lnTo>
                  <a:lnTo>
                    <a:pt x="64883" y="28251"/>
                  </a:lnTo>
                  <a:cubicBezTo>
                    <a:pt x="62303" y="28338"/>
                    <a:pt x="60547" y="28198"/>
                    <a:pt x="59449" y="28039"/>
                  </a:cubicBezTo>
                  <a:cubicBezTo>
                    <a:pt x="59169" y="28471"/>
                    <a:pt x="58890" y="28865"/>
                    <a:pt x="58610" y="29246"/>
                  </a:cubicBezTo>
                  <a:lnTo>
                    <a:pt x="58445" y="29449"/>
                  </a:lnTo>
                  <a:cubicBezTo>
                    <a:pt x="57747" y="30287"/>
                    <a:pt x="57010" y="31100"/>
                    <a:pt x="56261" y="31875"/>
                  </a:cubicBezTo>
                  <a:lnTo>
                    <a:pt x="56020" y="32129"/>
                  </a:lnTo>
                  <a:cubicBezTo>
                    <a:pt x="55257" y="32941"/>
                    <a:pt x="54483" y="33742"/>
                    <a:pt x="53670" y="34504"/>
                  </a:cubicBezTo>
                  <a:lnTo>
                    <a:pt x="52578" y="35519"/>
                  </a:lnTo>
                  <a:cubicBezTo>
                    <a:pt x="52082" y="35990"/>
                    <a:pt x="51562" y="36472"/>
                    <a:pt x="51054" y="36942"/>
                  </a:cubicBezTo>
                  <a:cubicBezTo>
                    <a:pt x="50317" y="37615"/>
                    <a:pt x="49517" y="38250"/>
                    <a:pt x="48717" y="38860"/>
                  </a:cubicBezTo>
                  <a:lnTo>
                    <a:pt x="48349" y="39152"/>
                  </a:lnTo>
                  <a:lnTo>
                    <a:pt x="48146" y="38885"/>
                  </a:lnTo>
                  <a:lnTo>
                    <a:pt x="48336" y="39165"/>
                  </a:lnTo>
                  <a:lnTo>
                    <a:pt x="47955" y="39456"/>
                  </a:lnTo>
                  <a:cubicBezTo>
                    <a:pt x="46660" y="40397"/>
                    <a:pt x="45466" y="41298"/>
                    <a:pt x="44259" y="42213"/>
                  </a:cubicBezTo>
                  <a:cubicBezTo>
                    <a:pt x="42596" y="43444"/>
                    <a:pt x="41072" y="44689"/>
                    <a:pt x="39573" y="46035"/>
                  </a:cubicBezTo>
                  <a:cubicBezTo>
                    <a:pt x="38202" y="47268"/>
                    <a:pt x="36741" y="48499"/>
                    <a:pt x="34950" y="49908"/>
                  </a:cubicBezTo>
                  <a:lnTo>
                    <a:pt x="34734" y="50061"/>
                  </a:lnTo>
                  <a:cubicBezTo>
                    <a:pt x="30696" y="52855"/>
                    <a:pt x="27305" y="55116"/>
                    <a:pt x="24079" y="57199"/>
                  </a:cubicBezTo>
                  <a:lnTo>
                    <a:pt x="23292" y="57720"/>
                  </a:lnTo>
                  <a:cubicBezTo>
                    <a:pt x="22593" y="58164"/>
                    <a:pt x="21895" y="58608"/>
                    <a:pt x="21222" y="59078"/>
                  </a:cubicBezTo>
                  <a:cubicBezTo>
                    <a:pt x="20282" y="59739"/>
                    <a:pt x="8915" y="66393"/>
                    <a:pt x="4064" y="69225"/>
                  </a:cubicBezTo>
                  <a:lnTo>
                    <a:pt x="0" y="62266"/>
                  </a:lnTo>
                  <a:cubicBezTo>
                    <a:pt x="5969" y="58773"/>
                    <a:pt x="15773" y="53007"/>
                    <a:pt x="16662" y="52423"/>
                  </a:cubicBezTo>
                  <a:cubicBezTo>
                    <a:pt x="17386" y="51928"/>
                    <a:pt x="18148" y="51432"/>
                    <a:pt x="18923" y="50938"/>
                  </a:cubicBezTo>
                  <a:lnTo>
                    <a:pt x="19685" y="50443"/>
                  </a:lnTo>
                  <a:cubicBezTo>
                    <a:pt x="22835" y="48410"/>
                    <a:pt x="26124" y="46200"/>
                    <a:pt x="30048" y="43495"/>
                  </a:cubicBezTo>
                  <a:cubicBezTo>
                    <a:pt x="31648" y="42225"/>
                    <a:pt x="32969" y="41133"/>
                    <a:pt x="34176" y="40041"/>
                  </a:cubicBezTo>
                  <a:cubicBezTo>
                    <a:pt x="35839" y="38542"/>
                    <a:pt x="37605" y="37107"/>
                    <a:pt x="39434" y="35748"/>
                  </a:cubicBezTo>
                  <a:cubicBezTo>
                    <a:pt x="40640" y="34834"/>
                    <a:pt x="41872" y="33907"/>
                    <a:pt x="43129" y="32992"/>
                  </a:cubicBezTo>
                  <a:lnTo>
                    <a:pt x="43396" y="32789"/>
                  </a:lnTo>
                  <a:lnTo>
                    <a:pt x="43383" y="32789"/>
                  </a:lnTo>
                  <a:lnTo>
                    <a:pt x="43777" y="32485"/>
                  </a:lnTo>
                  <a:cubicBezTo>
                    <a:pt x="44399" y="32002"/>
                    <a:pt x="45021" y="31519"/>
                    <a:pt x="45606" y="30999"/>
                  </a:cubicBezTo>
                  <a:cubicBezTo>
                    <a:pt x="46088" y="30541"/>
                    <a:pt x="46584" y="30084"/>
                    <a:pt x="47066" y="29627"/>
                  </a:cubicBezTo>
                  <a:lnTo>
                    <a:pt x="48196" y="28586"/>
                  </a:lnTo>
                  <a:cubicBezTo>
                    <a:pt x="48882" y="27938"/>
                    <a:pt x="49530" y="27265"/>
                    <a:pt x="50178" y="26579"/>
                  </a:cubicBezTo>
                  <a:lnTo>
                    <a:pt x="50432" y="26312"/>
                  </a:lnTo>
                  <a:cubicBezTo>
                    <a:pt x="51041" y="25664"/>
                    <a:pt x="51626" y="25029"/>
                    <a:pt x="52184" y="24369"/>
                  </a:cubicBezTo>
                  <a:cubicBezTo>
                    <a:pt x="52324" y="24166"/>
                    <a:pt x="52476" y="23963"/>
                    <a:pt x="52616" y="23760"/>
                  </a:cubicBezTo>
                  <a:cubicBezTo>
                    <a:pt x="52540" y="23378"/>
                    <a:pt x="52515" y="22998"/>
                    <a:pt x="52515" y="22604"/>
                  </a:cubicBezTo>
                  <a:lnTo>
                    <a:pt x="52515" y="21639"/>
                  </a:lnTo>
                  <a:cubicBezTo>
                    <a:pt x="52502" y="19873"/>
                    <a:pt x="52489" y="17867"/>
                    <a:pt x="53200" y="15745"/>
                  </a:cubicBezTo>
                  <a:cubicBezTo>
                    <a:pt x="53556" y="14666"/>
                    <a:pt x="54077" y="13676"/>
                    <a:pt x="54470" y="12939"/>
                  </a:cubicBezTo>
                  <a:cubicBezTo>
                    <a:pt x="55270" y="11491"/>
                    <a:pt x="56312" y="10095"/>
                    <a:pt x="57569" y="8824"/>
                  </a:cubicBezTo>
                  <a:cubicBezTo>
                    <a:pt x="58560" y="7808"/>
                    <a:pt x="59652" y="6830"/>
                    <a:pt x="60884" y="5827"/>
                  </a:cubicBezTo>
                  <a:cubicBezTo>
                    <a:pt x="62192" y="4760"/>
                    <a:pt x="63500" y="3833"/>
                    <a:pt x="64808" y="3059"/>
                  </a:cubicBezTo>
                  <a:cubicBezTo>
                    <a:pt x="65354" y="2728"/>
                    <a:pt x="65938" y="2424"/>
                    <a:pt x="66523" y="2118"/>
                  </a:cubicBezTo>
                  <a:lnTo>
                    <a:pt x="66739" y="2030"/>
                  </a:lnTo>
                  <a:lnTo>
                    <a:pt x="7262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4" name="Shape 343"/>
            <p:cNvSpPr/>
            <p:nvPr/>
          </p:nvSpPr>
          <p:spPr>
            <a:xfrm>
              <a:off x="730247" y="287689"/>
              <a:ext cx="20212" cy="28855"/>
            </a:xfrm>
            <a:custGeom>
              <a:avLst/>
              <a:gdLst/>
              <a:ahLst/>
              <a:cxnLst/>
              <a:rect l="0" t="0" r="0" b="0"/>
              <a:pathLst>
                <a:path w="20212" h="28855">
                  <a:moveTo>
                    <a:pt x="6344" y="76"/>
                  </a:moveTo>
                  <a:cubicBezTo>
                    <a:pt x="7817" y="0"/>
                    <a:pt x="9404" y="165"/>
                    <a:pt x="10929" y="584"/>
                  </a:cubicBezTo>
                  <a:lnTo>
                    <a:pt x="11170" y="648"/>
                  </a:lnTo>
                  <a:cubicBezTo>
                    <a:pt x="12326" y="991"/>
                    <a:pt x="13367" y="1474"/>
                    <a:pt x="14332" y="1930"/>
                  </a:cubicBezTo>
                  <a:cubicBezTo>
                    <a:pt x="16402" y="2946"/>
                    <a:pt x="18041" y="4382"/>
                    <a:pt x="19057" y="6096"/>
                  </a:cubicBezTo>
                  <a:cubicBezTo>
                    <a:pt x="19615" y="7036"/>
                    <a:pt x="19857" y="8013"/>
                    <a:pt x="19946" y="8407"/>
                  </a:cubicBezTo>
                  <a:cubicBezTo>
                    <a:pt x="20212" y="9678"/>
                    <a:pt x="20098" y="10757"/>
                    <a:pt x="19933" y="11735"/>
                  </a:cubicBezTo>
                  <a:cubicBezTo>
                    <a:pt x="19793" y="12509"/>
                    <a:pt x="19526" y="13145"/>
                    <a:pt x="19247" y="13729"/>
                  </a:cubicBezTo>
                  <a:cubicBezTo>
                    <a:pt x="16834" y="21806"/>
                    <a:pt x="10802" y="27165"/>
                    <a:pt x="2635" y="28563"/>
                  </a:cubicBezTo>
                  <a:lnTo>
                    <a:pt x="0" y="28855"/>
                  </a:lnTo>
                  <a:lnTo>
                    <a:pt x="0" y="20754"/>
                  </a:lnTo>
                  <a:lnTo>
                    <a:pt x="1277" y="20612"/>
                  </a:lnTo>
                  <a:cubicBezTo>
                    <a:pt x="7868" y="19495"/>
                    <a:pt x="10497" y="14974"/>
                    <a:pt x="11538" y="11379"/>
                  </a:cubicBezTo>
                  <a:cubicBezTo>
                    <a:pt x="11665" y="10935"/>
                    <a:pt x="11780" y="10655"/>
                    <a:pt x="11817" y="10554"/>
                  </a:cubicBezTo>
                  <a:cubicBezTo>
                    <a:pt x="11919" y="10363"/>
                    <a:pt x="11983" y="10237"/>
                    <a:pt x="12021" y="10147"/>
                  </a:cubicBezTo>
                  <a:cubicBezTo>
                    <a:pt x="12021" y="10122"/>
                    <a:pt x="12033" y="10096"/>
                    <a:pt x="12033" y="10084"/>
                  </a:cubicBezTo>
                  <a:cubicBezTo>
                    <a:pt x="11780" y="9766"/>
                    <a:pt x="11348" y="9461"/>
                    <a:pt x="10814" y="9195"/>
                  </a:cubicBezTo>
                  <a:cubicBezTo>
                    <a:pt x="10116" y="8865"/>
                    <a:pt x="9481" y="8560"/>
                    <a:pt x="8935" y="8407"/>
                  </a:cubicBezTo>
                  <a:cubicBezTo>
                    <a:pt x="8122" y="8179"/>
                    <a:pt x="7398" y="8090"/>
                    <a:pt x="6776" y="8128"/>
                  </a:cubicBezTo>
                  <a:cubicBezTo>
                    <a:pt x="5467" y="8204"/>
                    <a:pt x="4096" y="8522"/>
                    <a:pt x="2559" y="8916"/>
                  </a:cubicBezTo>
                  <a:cubicBezTo>
                    <a:pt x="2255" y="8992"/>
                    <a:pt x="1988" y="9081"/>
                    <a:pt x="1708" y="9169"/>
                  </a:cubicBezTo>
                  <a:lnTo>
                    <a:pt x="400" y="9576"/>
                  </a:lnTo>
                  <a:lnTo>
                    <a:pt x="0" y="9747"/>
                  </a:lnTo>
                  <a:lnTo>
                    <a:pt x="0" y="1463"/>
                  </a:lnTo>
                  <a:lnTo>
                    <a:pt x="2217" y="698"/>
                  </a:lnTo>
                  <a:cubicBezTo>
                    <a:pt x="3550" y="394"/>
                    <a:pt x="4896" y="153"/>
                    <a:pt x="6344" y="76"/>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5" name="Shape 344"/>
            <p:cNvSpPr/>
            <p:nvPr/>
          </p:nvSpPr>
          <p:spPr>
            <a:xfrm>
              <a:off x="526325" y="103478"/>
              <a:ext cx="102685" cy="216252"/>
            </a:xfrm>
            <a:custGeom>
              <a:avLst/>
              <a:gdLst/>
              <a:ahLst/>
              <a:cxnLst/>
              <a:rect l="0" t="0" r="0" b="0"/>
              <a:pathLst>
                <a:path w="102685" h="216252">
                  <a:moveTo>
                    <a:pt x="9703" y="305"/>
                  </a:moveTo>
                  <a:cubicBezTo>
                    <a:pt x="10465" y="445"/>
                    <a:pt x="11214" y="737"/>
                    <a:pt x="11989" y="1195"/>
                  </a:cubicBezTo>
                  <a:cubicBezTo>
                    <a:pt x="13043" y="1829"/>
                    <a:pt x="14021" y="2884"/>
                    <a:pt x="14567" y="3950"/>
                  </a:cubicBezTo>
                  <a:cubicBezTo>
                    <a:pt x="15164" y="5131"/>
                    <a:pt x="15608" y="6300"/>
                    <a:pt x="16040" y="7430"/>
                  </a:cubicBezTo>
                  <a:lnTo>
                    <a:pt x="16383" y="8319"/>
                  </a:lnTo>
                  <a:cubicBezTo>
                    <a:pt x="16789" y="9322"/>
                    <a:pt x="17196" y="10326"/>
                    <a:pt x="17602" y="11316"/>
                  </a:cubicBezTo>
                  <a:cubicBezTo>
                    <a:pt x="18834" y="14084"/>
                    <a:pt x="20498" y="16929"/>
                    <a:pt x="22504" y="19660"/>
                  </a:cubicBezTo>
                  <a:cubicBezTo>
                    <a:pt x="22911" y="18403"/>
                    <a:pt x="23317" y="17158"/>
                    <a:pt x="23787" y="15926"/>
                  </a:cubicBezTo>
                  <a:cubicBezTo>
                    <a:pt x="24156" y="14974"/>
                    <a:pt x="24524" y="14136"/>
                    <a:pt x="24917" y="13360"/>
                  </a:cubicBezTo>
                  <a:cubicBezTo>
                    <a:pt x="25374" y="12447"/>
                    <a:pt x="25908" y="11723"/>
                    <a:pt x="26517" y="11176"/>
                  </a:cubicBezTo>
                  <a:cubicBezTo>
                    <a:pt x="27331" y="10440"/>
                    <a:pt x="28118" y="9944"/>
                    <a:pt x="29096" y="9576"/>
                  </a:cubicBezTo>
                  <a:cubicBezTo>
                    <a:pt x="31064" y="8852"/>
                    <a:pt x="33300" y="9043"/>
                    <a:pt x="35014" y="10059"/>
                  </a:cubicBezTo>
                  <a:cubicBezTo>
                    <a:pt x="35839" y="10541"/>
                    <a:pt x="37033" y="11570"/>
                    <a:pt x="37643" y="12853"/>
                  </a:cubicBezTo>
                  <a:cubicBezTo>
                    <a:pt x="37706" y="12992"/>
                    <a:pt x="37770" y="13132"/>
                    <a:pt x="37833" y="13272"/>
                  </a:cubicBezTo>
                  <a:cubicBezTo>
                    <a:pt x="37973" y="12815"/>
                    <a:pt x="38125" y="12383"/>
                    <a:pt x="38265" y="11951"/>
                  </a:cubicBezTo>
                  <a:cubicBezTo>
                    <a:pt x="38519" y="11227"/>
                    <a:pt x="38824" y="10516"/>
                    <a:pt x="39129" y="9817"/>
                  </a:cubicBezTo>
                  <a:cubicBezTo>
                    <a:pt x="39497" y="9005"/>
                    <a:pt x="39853" y="8484"/>
                    <a:pt x="40132" y="8052"/>
                  </a:cubicBezTo>
                  <a:lnTo>
                    <a:pt x="40322" y="7760"/>
                  </a:lnTo>
                  <a:cubicBezTo>
                    <a:pt x="41529" y="5830"/>
                    <a:pt x="43599" y="4687"/>
                    <a:pt x="45822" y="4674"/>
                  </a:cubicBezTo>
                  <a:cubicBezTo>
                    <a:pt x="46418" y="4674"/>
                    <a:pt x="46990" y="4750"/>
                    <a:pt x="47536" y="4903"/>
                  </a:cubicBezTo>
                  <a:cubicBezTo>
                    <a:pt x="49060" y="5309"/>
                    <a:pt x="50355" y="6274"/>
                    <a:pt x="51321" y="7671"/>
                  </a:cubicBezTo>
                  <a:cubicBezTo>
                    <a:pt x="51701" y="8230"/>
                    <a:pt x="52133" y="8941"/>
                    <a:pt x="52425" y="9881"/>
                  </a:cubicBezTo>
                  <a:cubicBezTo>
                    <a:pt x="52553" y="10313"/>
                    <a:pt x="52641" y="10706"/>
                    <a:pt x="52718" y="11100"/>
                  </a:cubicBezTo>
                  <a:lnTo>
                    <a:pt x="53454" y="14669"/>
                  </a:lnTo>
                  <a:cubicBezTo>
                    <a:pt x="53645" y="15545"/>
                    <a:pt x="53848" y="16447"/>
                    <a:pt x="54064" y="17349"/>
                  </a:cubicBezTo>
                  <a:lnTo>
                    <a:pt x="54470" y="19127"/>
                  </a:lnTo>
                  <a:cubicBezTo>
                    <a:pt x="54648" y="19939"/>
                    <a:pt x="54839" y="20752"/>
                    <a:pt x="55042" y="21565"/>
                  </a:cubicBezTo>
                  <a:cubicBezTo>
                    <a:pt x="55842" y="19927"/>
                    <a:pt x="56591" y="18352"/>
                    <a:pt x="57252" y="16929"/>
                  </a:cubicBezTo>
                  <a:lnTo>
                    <a:pt x="57353" y="16650"/>
                  </a:lnTo>
                  <a:cubicBezTo>
                    <a:pt x="57976" y="14987"/>
                    <a:pt x="58928" y="13805"/>
                    <a:pt x="60287" y="13018"/>
                  </a:cubicBezTo>
                  <a:cubicBezTo>
                    <a:pt x="61823" y="12154"/>
                    <a:pt x="63602" y="11926"/>
                    <a:pt x="65240" y="12370"/>
                  </a:cubicBezTo>
                  <a:cubicBezTo>
                    <a:pt x="66904" y="12827"/>
                    <a:pt x="68351" y="13970"/>
                    <a:pt x="69215" y="15507"/>
                  </a:cubicBezTo>
                  <a:cubicBezTo>
                    <a:pt x="70066" y="17031"/>
                    <a:pt x="70269" y="18797"/>
                    <a:pt x="69774" y="20434"/>
                  </a:cubicBezTo>
                  <a:cubicBezTo>
                    <a:pt x="69545" y="21234"/>
                    <a:pt x="69367" y="22085"/>
                    <a:pt x="69164" y="23051"/>
                  </a:cubicBezTo>
                  <a:lnTo>
                    <a:pt x="69113" y="23305"/>
                  </a:lnTo>
                  <a:cubicBezTo>
                    <a:pt x="68948" y="24092"/>
                    <a:pt x="68771" y="24880"/>
                    <a:pt x="68643" y="25667"/>
                  </a:cubicBezTo>
                  <a:cubicBezTo>
                    <a:pt x="68326" y="27483"/>
                    <a:pt x="68059" y="29261"/>
                    <a:pt x="67818" y="31052"/>
                  </a:cubicBezTo>
                  <a:lnTo>
                    <a:pt x="67399" y="35357"/>
                  </a:lnTo>
                  <a:cubicBezTo>
                    <a:pt x="67297" y="36347"/>
                    <a:pt x="67259" y="37313"/>
                    <a:pt x="67208" y="38278"/>
                  </a:cubicBezTo>
                  <a:lnTo>
                    <a:pt x="67005" y="42838"/>
                  </a:lnTo>
                  <a:cubicBezTo>
                    <a:pt x="66992" y="43091"/>
                    <a:pt x="67005" y="43320"/>
                    <a:pt x="67018" y="43549"/>
                  </a:cubicBezTo>
                  <a:lnTo>
                    <a:pt x="67107" y="47168"/>
                  </a:lnTo>
                  <a:cubicBezTo>
                    <a:pt x="67132" y="48667"/>
                    <a:pt x="67272" y="50165"/>
                    <a:pt x="67411" y="51766"/>
                  </a:cubicBezTo>
                  <a:cubicBezTo>
                    <a:pt x="67488" y="52540"/>
                    <a:pt x="67551" y="53315"/>
                    <a:pt x="67615" y="54090"/>
                  </a:cubicBezTo>
                  <a:lnTo>
                    <a:pt x="67704" y="55283"/>
                  </a:lnTo>
                  <a:cubicBezTo>
                    <a:pt x="67843" y="57214"/>
                    <a:pt x="67996" y="59144"/>
                    <a:pt x="68123" y="61087"/>
                  </a:cubicBezTo>
                  <a:cubicBezTo>
                    <a:pt x="68237" y="61049"/>
                    <a:pt x="68351" y="61024"/>
                    <a:pt x="68453" y="60999"/>
                  </a:cubicBezTo>
                  <a:cubicBezTo>
                    <a:pt x="69672" y="60681"/>
                    <a:pt x="70802" y="60567"/>
                    <a:pt x="71818" y="60478"/>
                  </a:cubicBezTo>
                  <a:lnTo>
                    <a:pt x="72339" y="60427"/>
                  </a:lnTo>
                  <a:cubicBezTo>
                    <a:pt x="73190" y="60338"/>
                    <a:pt x="74054" y="60338"/>
                    <a:pt x="74930" y="60452"/>
                  </a:cubicBezTo>
                  <a:cubicBezTo>
                    <a:pt x="75502" y="60529"/>
                    <a:pt x="75908" y="60605"/>
                    <a:pt x="76340" y="60706"/>
                  </a:cubicBezTo>
                  <a:cubicBezTo>
                    <a:pt x="76759" y="60833"/>
                    <a:pt x="77178" y="60973"/>
                    <a:pt x="77698" y="61214"/>
                  </a:cubicBezTo>
                  <a:cubicBezTo>
                    <a:pt x="78689" y="61671"/>
                    <a:pt x="79439" y="62256"/>
                    <a:pt x="80111" y="62827"/>
                  </a:cubicBezTo>
                  <a:cubicBezTo>
                    <a:pt x="80785" y="63386"/>
                    <a:pt x="81216" y="64021"/>
                    <a:pt x="81496" y="64440"/>
                  </a:cubicBezTo>
                  <a:lnTo>
                    <a:pt x="81610" y="64618"/>
                  </a:lnTo>
                  <a:cubicBezTo>
                    <a:pt x="82169" y="65393"/>
                    <a:pt x="82474" y="66205"/>
                    <a:pt x="82677" y="66739"/>
                  </a:cubicBezTo>
                  <a:cubicBezTo>
                    <a:pt x="83096" y="67818"/>
                    <a:pt x="83363" y="69050"/>
                    <a:pt x="83490" y="70447"/>
                  </a:cubicBezTo>
                  <a:cubicBezTo>
                    <a:pt x="83528" y="70955"/>
                    <a:pt x="83553" y="71463"/>
                    <a:pt x="83553" y="71958"/>
                  </a:cubicBezTo>
                  <a:cubicBezTo>
                    <a:pt x="84175" y="71730"/>
                    <a:pt x="84785" y="71514"/>
                    <a:pt x="85408" y="71311"/>
                  </a:cubicBezTo>
                  <a:cubicBezTo>
                    <a:pt x="88112" y="70422"/>
                    <a:pt x="90856" y="69748"/>
                    <a:pt x="93421" y="69152"/>
                  </a:cubicBezTo>
                  <a:cubicBezTo>
                    <a:pt x="96583" y="68415"/>
                    <a:pt x="99060" y="67894"/>
                    <a:pt x="101435" y="67488"/>
                  </a:cubicBezTo>
                  <a:lnTo>
                    <a:pt x="102685" y="67281"/>
                  </a:lnTo>
                  <a:lnTo>
                    <a:pt x="102685" y="75466"/>
                  </a:lnTo>
                  <a:lnTo>
                    <a:pt x="95250" y="77001"/>
                  </a:lnTo>
                  <a:cubicBezTo>
                    <a:pt x="92862" y="77559"/>
                    <a:pt x="90335" y="78181"/>
                    <a:pt x="87947" y="78969"/>
                  </a:cubicBezTo>
                  <a:cubicBezTo>
                    <a:pt x="87363" y="79160"/>
                    <a:pt x="86804" y="79363"/>
                    <a:pt x="86246" y="79566"/>
                  </a:cubicBezTo>
                  <a:cubicBezTo>
                    <a:pt x="85598" y="79794"/>
                    <a:pt x="84963" y="80023"/>
                    <a:pt x="84315" y="80226"/>
                  </a:cubicBezTo>
                  <a:cubicBezTo>
                    <a:pt x="83591" y="80467"/>
                    <a:pt x="82855" y="80696"/>
                    <a:pt x="82105" y="80938"/>
                  </a:cubicBezTo>
                  <a:cubicBezTo>
                    <a:pt x="81547" y="81103"/>
                    <a:pt x="81000" y="81280"/>
                    <a:pt x="80442" y="81458"/>
                  </a:cubicBezTo>
                  <a:lnTo>
                    <a:pt x="73520" y="83579"/>
                  </a:lnTo>
                  <a:lnTo>
                    <a:pt x="74943" y="76822"/>
                  </a:lnTo>
                  <a:cubicBezTo>
                    <a:pt x="75133" y="76010"/>
                    <a:pt x="75235" y="75108"/>
                    <a:pt x="75349" y="74181"/>
                  </a:cubicBezTo>
                  <a:cubicBezTo>
                    <a:pt x="75502" y="72899"/>
                    <a:pt x="75527" y="71996"/>
                    <a:pt x="75451" y="71158"/>
                  </a:cubicBezTo>
                  <a:cubicBezTo>
                    <a:pt x="75400" y="70524"/>
                    <a:pt x="75298" y="70003"/>
                    <a:pt x="75146" y="69621"/>
                  </a:cubicBezTo>
                  <a:cubicBezTo>
                    <a:pt x="75082" y="69457"/>
                    <a:pt x="75031" y="69304"/>
                    <a:pt x="74968" y="69165"/>
                  </a:cubicBezTo>
                  <a:lnTo>
                    <a:pt x="74727" y="68835"/>
                  </a:lnTo>
                  <a:cubicBezTo>
                    <a:pt x="74587" y="68707"/>
                    <a:pt x="74409" y="68580"/>
                    <a:pt x="74333" y="68542"/>
                  </a:cubicBezTo>
                  <a:cubicBezTo>
                    <a:pt x="74142" y="68479"/>
                    <a:pt x="74054" y="68466"/>
                    <a:pt x="73926" y="68453"/>
                  </a:cubicBezTo>
                  <a:cubicBezTo>
                    <a:pt x="73698" y="68428"/>
                    <a:pt x="73431" y="68415"/>
                    <a:pt x="73152" y="68453"/>
                  </a:cubicBezTo>
                  <a:lnTo>
                    <a:pt x="72555" y="68504"/>
                  </a:lnTo>
                  <a:cubicBezTo>
                    <a:pt x="71793" y="68580"/>
                    <a:pt x="71069" y="68644"/>
                    <a:pt x="70523" y="68797"/>
                  </a:cubicBezTo>
                  <a:cubicBezTo>
                    <a:pt x="69304" y="69114"/>
                    <a:pt x="68263" y="69672"/>
                    <a:pt x="67462" y="70447"/>
                  </a:cubicBezTo>
                  <a:lnTo>
                    <a:pt x="61404" y="76784"/>
                  </a:lnTo>
                  <a:lnTo>
                    <a:pt x="60465" y="67335"/>
                  </a:lnTo>
                  <a:cubicBezTo>
                    <a:pt x="60363" y="66243"/>
                    <a:pt x="60299" y="65177"/>
                    <a:pt x="60236" y="64110"/>
                  </a:cubicBezTo>
                  <a:lnTo>
                    <a:pt x="60160" y="62878"/>
                  </a:lnTo>
                  <a:cubicBezTo>
                    <a:pt x="60020" y="60541"/>
                    <a:pt x="59830" y="58217"/>
                    <a:pt x="59665" y="55893"/>
                  </a:cubicBezTo>
                  <a:lnTo>
                    <a:pt x="59576" y="54699"/>
                  </a:lnTo>
                  <a:cubicBezTo>
                    <a:pt x="59512" y="53963"/>
                    <a:pt x="59449" y="53226"/>
                    <a:pt x="59385" y="52489"/>
                  </a:cubicBezTo>
                  <a:cubicBezTo>
                    <a:pt x="59233" y="50826"/>
                    <a:pt x="59068" y="49099"/>
                    <a:pt x="59042" y="47334"/>
                  </a:cubicBezTo>
                  <a:lnTo>
                    <a:pt x="58953" y="43879"/>
                  </a:lnTo>
                  <a:cubicBezTo>
                    <a:pt x="58941" y="43397"/>
                    <a:pt x="58915" y="42914"/>
                    <a:pt x="58953" y="42444"/>
                  </a:cubicBezTo>
                  <a:lnTo>
                    <a:pt x="59144" y="37986"/>
                  </a:lnTo>
                  <a:cubicBezTo>
                    <a:pt x="59207" y="36779"/>
                    <a:pt x="59258" y="35675"/>
                    <a:pt x="59372" y="34570"/>
                  </a:cubicBezTo>
                  <a:lnTo>
                    <a:pt x="59804" y="30112"/>
                  </a:lnTo>
                  <a:cubicBezTo>
                    <a:pt x="59817" y="30049"/>
                    <a:pt x="59830" y="29973"/>
                    <a:pt x="59830" y="29909"/>
                  </a:cubicBezTo>
                  <a:cubicBezTo>
                    <a:pt x="59512" y="30493"/>
                    <a:pt x="59194" y="31077"/>
                    <a:pt x="58865" y="31648"/>
                  </a:cubicBezTo>
                  <a:lnTo>
                    <a:pt x="58458" y="32347"/>
                  </a:lnTo>
                  <a:cubicBezTo>
                    <a:pt x="58191" y="32830"/>
                    <a:pt x="57925" y="33300"/>
                    <a:pt x="57633" y="33769"/>
                  </a:cubicBezTo>
                  <a:lnTo>
                    <a:pt x="52934" y="41618"/>
                  </a:lnTo>
                  <a:lnTo>
                    <a:pt x="50038" y="33655"/>
                  </a:lnTo>
                  <a:cubicBezTo>
                    <a:pt x="49085" y="31039"/>
                    <a:pt x="48425" y="28385"/>
                    <a:pt x="47790" y="25819"/>
                  </a:cubicBezTo>
                  <a:cubicBezTo>
                    <a:pt x="47358" y="24092"/>
                    <a:pt x="46965" y="22505"/>
                    <a:pt x="46596" y="20892"/>
                  </a:cubicBezTo>
                  <a:lnTo>
                    <a:pt x="46203" y="19165"/>
                  </a:lnTo>
                  <a:cubicBezTo>
                    <a:pt x="45987" y="18212"/>
                    <a:pt x="45758" y="17273"/>
                    <a:pt x="45555" y="16320"/>
                  </a:cubicBezTo>
                  <a:lnTo>
                    <a:pt x="45466" y="15875"/>
                  </a:lnTo>
                  <a:cubicBezTo>
                    <a:pt x="45377" y="16155"/>
                    <a:pt x="45276" y="16447"/>
                    <a:pt x="45199" y="16739"/>
                  </a:cubicBezTo>
                  <a:lnTo>
                    <a:pt x="44336" y="19545"/>
                  </a:lnTo>
                  <a:cubicBezTo>
                    <a:pt x="43891" y="21019"/>
                    <a:pt x="43472" y="22517"/>
                    <a:pt x="43040" y="24003"/>
                  </a:cubicBezTo>
                  <a:cubicBezTo>
                    <a:pt x="42735" y="25083"/>
                    <a:pt x="42418" y="26162"/>
                    <a:pt x="42151" y="27242"/>
                  </a:cubicBezTo>
                  <a:lnTo>
                    <a:pt x="38862" y="39942"/>
                  </a:lnTo>
                  <a:lnTo>
                    <a:pt x="34442" y="27584"/>
                  </a:lnTo>
                  <a:cubicBezTo>
                    <a:pt x="34049" y="26492"/>
                    <a:pt x="33668" y="25400"/>
                    <a:pt x="33261" y="24321"/>
                  </a:cubicBezTo>
                  <a:cubicBezTo>
                    <a:pt x="32906" y="23330"/>
                    <a:pt x="32563" y="22340"/>
                    <a:pt x="32220" y="21349"/>
                  </a:cubicBezTo>
                  <a:cubicBezTo>
                    <a:pt x="31928" y="20472"/>
                    <a:pt x="31636" y="19622"/>
                    <a:pt x="31331" y="18783"/>
                  </a:cubicBezTo>
                  <a:cubicBezTo>
                    <a:pt x="31331" y="18783"/>
                    <a:pt x="31331" y="18797"/>
                    <a:pt x="31331" y="18797"/>
                  </a:cubicBezTo>
                  <a:cubicBezTo>
                    <a:pt x="30912" y="19901"/>
                    <a:pt x="30531" y="21044"/>
                    <a:pt x="30175" y="22175"/>
                  </a:cubicBezTo>
                  <a:cubicBezTo>
                    <a:pt x="29857" y="23203"/>
                    <a:pt x="29540" y="24244"/>
                    <a:pt x="29235" y="25286"/>
                  </a:cubicBezTo>
                  <a:cubicBezTo>
                    <a:pt x="29121" y="25680"/>
                    <a:pt x="29020" y="26074"/>
                    <a:pt x="28905" y="26454"/>
                  </a:cubicBezTo>
                  <a:cubicBezTo>
                    <a:pt x="28753" y="27039"/>
                    <a:pt x="28588" y="27623"/>
                    <a:pt x="28410" y="28194"/>
                  </a:cubicBezTo>
                  <a:lnTo>
                    <a:pt x="27191" y="32182"/>
                  </a:lnTo>
                  <a:lnTo>
                    <a:pt x="22619" y="30569"/>
                  </a:lnTo>
                  <a:cubicBezTo>
                    <a:pt x="21895" y="30214"/>
                    <a:pt x="21209" y="29794"/>
                    <a:pt x="20510" y="29287"/>
                  </a:cubicBezTo>
                  <a:lnTo>
                    <a:pt x="20282" y="29109"/>
                  </a:lnTo>
                  <a:cubicBezTo>
                    <a:pt x="18593" y="27687"/>
                    <a:pt x="17259" y="26074"/>
                    <a:pt x="16294" y="24816"/>
                  </a:cubicBezTo>
                  <a:cubicBezTo>
                    <a:pt x="13792" y="21451"/>
                    <a:pt x="11747" y="18009"/>
                    <a:pt x="10185" y="14491"/>
                  </a:cubicBezTo>
                  <a:cubicBezTo>
                    <a:pt x="9715" y="13348"/>
                    <a:pt x="9296" y="12319"/>
                    <a:pt x="8890" y="11278"/>
                  </a:cubicBezTo>
                  <a:lnTo>
                    <a:pt x="8522" y="10326"/>
                  </a:lnTo>
                  <a:cubicBezTo>
                    <a:pt x="8496" y="10275"/>
                    <a:pt x="8471" y="10211"/>
                    <a:pt x="8458" y="10161"/>
                  </a:cubicBezTo>
                  <a:cubicBezTo>
                    <a:pt x="8458" y="10173"/>
                    <a:pt x="8446" y="10185"/>
                    <a:pt x="8446" y="10199"/>
                  </a:cubicBezTo>
                  <a:cubicBezTo>
                    <a:pt x="8191" y="11557"/>
                    <a:pt x="8090" y="13005"/>
                    <a:pt x="8153" y="14593"/>
                  </a:cubicBezTo>
                  <a:lnTo>
                    <a:pt x="8255" y="17221"/>
                  </a:lnTo>
                  <a:cubicBezTo>
                    <a:pt x="8306" y="18276"/>
                    <a:pt x="8331" y="19342"/>
                    <a:pt x="8458" y="20409"/>
                  </a:cubicBezTo>
                  <a:cubicBezTo>
                    <a:pt x="8636" y="21958"/>
                    <a:pt x="8915" y="23546"/>
                    <a:pt x="9309" y="25248"/>
                  </a:cubicBezTo>
                  <a:lnTo>
                    <a:pt x="9931" y="27902"/>
                  </a:lnTo>
                  <a:cubicBezTo>
                    <a:pt x="10389" y="29832"/>
                    <a:pt x="10820" y="31648"/>
                    <a:pt x="11379" y="33401"/>
                  </a:cubicBezTo>
                  <a:lnTo>
                    <a:pt x="11595" y="34099"/>
                  </a:lnTo>
                  <a:cubicBezTo>
                    <a:pt x="11697" y="34430"/>
                    <a:pt x="11786" y="34760"/>
                    <a:pt x="11912" y="35078"/>
                  </a:cubicBezTo>
                  <a:lnTo>
                    <a:pt x="12751" y="37262"/>
                  </a:lnTo>
                  <a:cubicBezTo>
                    <a:pt x="12941" y="37745"/>
                    <a:pt x="13132" y="38189"/>
                    <a:pt x="13335" y="38634"/>
                  </a:cubicBezTo>
                  <a:lnTo>
                    <a:pt x="13817" y="39751"/>
                  </a:lnTo>
                  <a:cubicBezTo>
                    <a:pt x="13932" y="40031"/>
                    <a:pt x="14059" y="40336"/>
                    <a:pt x="14198" y="40615"/>
                  </a:cubicBezTo>
                  <a:cubicBezTo>
                    <a:pt x="15303" y="42800"/>
                    <a:pt x="16548" y="45162"/>
                    <a:pt x="18047" y="47829"/>
                  </a:cubicBezTo>
                  <a:lnTo>
                    <a:pt x="18174" y="48070"/>
                  </a:lnTo>
                  <a:cubicBezTo>
                    <a:pt x="19418" y="50280"/>
                    <a:pt x="20638" y="52489"/>
                    <a:pt x="21806" y="54737"/>
                  </a:cubicBezTo>
                  <a:cubicBezTo>
                    <a:pt x="22289" y="55664"/>
                    <a:pt x="22758" y="56604"/>
                    <a:pt x="23241" y="57544"/>
                  </a:cubicBezTo>
                  <a:cubicBezTo>
                    <a:pt x="23952" y="58928"/>
                    <a:pt x="24651" y="60313"/>
                    <a:pt x="25374" y="61697"/>
                  </a:cubicBezTo>
                  <a:cubicBezTo>
                    <a:pt x="26581" y="63957"/>
                    <a:pt x="28207" y="66117"/>
                    <a:pt x="29642" y="67971"/>
                  </a:cubicBezTo>
                  <a:cubicBezTo>
                    <a:pt x="31178" y="69939"/>
                    <a:pt x="32855" y="71831"/>
                    <a:pt x="34290" y="73406"/>
                  </a:cubicBezTo>
                  <a:cubicBezTo>
                    <a:pt x="35001" y="74206"/>
                    <a:pt x="35763" y="74981"/>
                    <a:pt x="36525" y="75718"/>
                  </a:cubicBezTo>
                  <a:cubicBezTo>
                    <a:pt x="37312" y="76467"/>
                    <a:pt x="38036" y="77254"/>
                    <a:pt x="38748" y="78042"/>
                  </a:cubicBezTo>
                  <a:lnTo>
                    <a:pt x="39446" y="78804"/>
                  </a:lnTo>
                  <a:lnTo>
                    <a:pt x="43434" y="83617"/>
                  </a:lnTo>
                  <a:lnTo>
                    <a:pt x="37427" y="85306"/>
                  </a:lnTo>
                  <a:cubicBezTo>
                    <a:pt x="36830" y="85472"/>
                    <a:pt x="36347" y="85649"/>
                    <a:pt x="35979" y="85840"/>
                  </a:cubicBezTo>
                  <a:cubicBezTo>
                    <a:pt x="35331" y="86170"/>
                    <a:pt x="35027" y="86437"/>
                    <a:pt x="34899" y="86564"/>
                  </a:cubicBezTo>
                  <a:cubicBezTo>
                    <a:pt x="34734" y="86729"/>
                    <a:pt x="34201" y="87275"/>
                    <a:pt x="34023" y="87592"/>
                  </a:cubicBezTo>
                  <a:cubicBezTo>
                    <a:pt x="33401" y="88760"/>
                    <a:pt x="33083" y="90005"/>
                    <a:pt x="33147" y="91084"/>
                  </a:cubicBezTo>
                  <a:cubicBezTo>
                    <a:pt x="33248" y="92723"/>
                    <a:pt x="33503" y="94183"/>
                    <a:pt x="33896" y="95403"/>
                  </a:cubicBezTo>
                  <a:cubicBezTo>
                    <a:pt x="34493" y="97206"/>
                    <a:pt x="35141" y="98616"/>
                    <a:pt x="35877" y="99721"/>
                  </a:cubicBezTo>
                  <a:cubicBezTo>
                    <a:pt x="36766" y="101067"/>
                    <a:pt x="37567" y="102007"/>
                    <a:pt x="38379" y="102654"/>
                  </a:cubicBezTo>
                  <a:cubicBezTo>
                    <a:pt x="39103" y="103213"/>
                    <a:pt x="39650" y="103632"/>
                    <a:pt x="40119" y="103848"/>
                  </a:cubicBezTo>
                  <a:cubicBezTo>
                    <a:pt x="40411" y="103988"/>
                    <a:pt x="40716" y="104115"/>
                    <a:pt x="41021" y="104229"/>
                  </a:cubicBezTo>
                  <a:lnTo>
                    <a:pt x="44526" y="105423"/>
                  </a:lnTo>
                  <a:lnTo>
                    <a:pt x="43624" y="109030"/>
                  </a:lnTo>
                  <a:cubicBezTo>
                    <a:pt x="42888" y="111951"/>
                    <a:pt x="42164" y="115062"/>
                    <a:pt x="42139" y="118123"/>
                  </a:cubicBezTo>
                  <a:cubicBezTo>
                    <a:pt x="42126" y="121209"/>
                    <a:pt x="42316" y="124257"/>
                    <a:pt x="42697" y="127165"/>
                  </a:cubicBezTo>
                  <a:lnTo>
                    <a:pt x="42748" y="127495"/>
                  </a:lnTo>
                  <a:lnTo>
                    <a:pt x="46215" y="151613"/>
                  </a:lnTo>
                  <a:lnTo>
                    <a:pt x="46837" y="154242"/>
                  </a:lnTo>
                  <a:cubicBezTo>
                    <a:pt x="46888" y="154419"/>
                    <a:pt x="46927" y="154598"/>
                    <a:pt x="46977" y="154788"/>
                  </a:cubicBezTo>
                  <a:lnTo>
                    <a:pt x="47942" y="157862"/>
                  </a:lnTo>
                  <a:cubicBezTo>
                    <a:pt x="48006" y="158077"/>
                    <a:pt x="48070" y="158293"/>
                    <a:pt x="48146" y="158497"/>
                  </a:cubicBezTo>
                  <a:lnTo>
                    <a:pt x="49276" y="161455"/>
                  </a:lnTo>
                  <a:cubicBezTo>
                    <a:pt x="49416" y="161861"/>
                    <a:pt x="49556" y="162268"/>
                    <a:pt x="49746" y="162662"/>
                  </a:cubicBezTo>
                  <a:lnTo>
                    <a:pt x="50914" y="165164"/>
                  </a:lnTo>
                  <a:cubicBezTo>
                    <a:pt x="51041" y="165456"/>
                    <a:pt x="51168" y="165748"/>
                    <a:pt x="51308" y="166027"/>
                  </a:cubicBezTo>
                  <a:cubicBezTo>
                    <a:pt x="51536" y="166446"/>
                    <a:pt x="51765" y="166866"/>
                    <a:pt x="51981" y="167298"/>
                  </a:cubicBezTo>
                  <a:cubicBezTo>
                    <a:pt x="52350" y="167996"/>
                    <a:pt x="52705" y="168694"/>
                    <a:pt x="53111" y="169367"/>
                  </a:cubicBezTo>
                  <a:cubicBezTo>
                    <a:pt x="53353" y="169761"/>
                    <a:pt x="53581" y="170180"/>
                    <a:pt x="53823" y="170586"/>
                  </a:cubicBezTo>
                  <a:cubicBezTo>
                    <a:pt x="54216" y="171272"/>
                    <a:pt x="54610" y="171959"/>
                    <a:pt x="55054" y="172619"/>
                  </a:cubicBezTo>
                  <a:cubicBezTo>
                    <a:pt x="56401" y="174651"/>
                    <a:pt x="57772" y="176670"/>
                    <a:pt x="59156" y="178677"/>
                  </a:cubicBezTo>
                  <a:lnTo>
                    <a:pt x="60173" y="180149"/>
                  </a:lnTo>
                  <a:lnTo>
                    <a:pt x="59766" y="181890"/>
                  </a:lnTo>
                  <a:cubicBezTo>
                    <a:pt x="59537" y="182880"/>
                    <a:pt x="59296" y="183947"/>
                    <a:pt x="59144" y="184963"/>
                  </a:cubicBezTo>
                  <a:cubicBezTo>
                    <a:pt x="58979" y="185992"/>
                    <a:pt x="58839" y="187173"/>
                    <a:pt x="58903" y="188164"/>
                  </a:cubicBezTo>
                  <a:cubicBezTo>
                    <a:pt x="58991" y="189230"/>
                    <a:pt x="59169" y="190374"/>
                    <a:pt x="59461" y="191643"/>
                  </a:cubicBezTo>
                  <a:cubicBezTo>
                    <a:pt x="59703" y="192710"/>
                    <a:pt x="60033" y="193802"/>
                    <a:pt x="60490" y="195097"/>
                  </a:cubicBezTo>
                  <a:cubicBezTo>
                    <a:pt x="61011" y="196533"/>
                    <a:pt x="61671" y="197765"/>
                    <a:pt x="62471" y="198755"/>
                  </a:cubicBezTo>
                  <a:lnTo>
                    <a:pt x="62687" y="199034"/>
                  </a:lnTo>
                  <a:cubicBezTo>
                    <a:pt x="62928" y="199327"/>
                    <a:pt x="63144" y="199619"/>
                    <a:pt x="63398" y="199885"/>
                  </a:cubicBezTo>
                  <a:cubicBezTo>
                    <a:pt x="65341" y="202044"/>
                    <a:pt x="67069" y="203289"/>
                    <a:pt x="68859" y="203836"/>
                  </a:cubicBezTo>
                  <a:cubicBezTo>
                    <a:pt x="69545" y="204039"/>
                    <a:pt x="70295" y="204216"/>
                    <a:pt x="71082" y="204343"/>
                  </a:cubicBezTo>
                  <a:lnTo>
                    <a:pt x="71475" y="204419"/>
                  </a:lnTo>
                  <a:cubicBezTo>
                    <a:pt x="72441" y="204584"/>
                    <a:pt x="73355" y="204737"/>
                    <a:pt x="74155" y="204763"/>
                  </a:cubicBezTo>
                  <a:lnTo>
                    <a:pt x="74485" y="204763"/>
                  </a:lnTo>
                  <a:cubicBezTo>
                    <a:pt x="75717" y="204763"/>
                    <a:pt x="76924" y="204598"/>
                    <a:pt x="78067" y="204254"/>
                  </a:cubicBezTo>
                  <a:lnTo>
                    <a:pt x="80086" y="203645"/>
                  </a:lnTo>
                  <a:cubicBezTo>
                    <a:pt x="80505" y="203518"/>
                    <a:pt x="80886" y="203378"/>
                    <a:pt x="81254" y="203239"/>
                  </a:cubicBezTo>
                  <a:lnTo>
                    <a:pt x="81928" y="202997"/>
                  </a:lnTo>
                  <a:cubicBezTo>
                    <a:pt x="82753" y="202718"/>
                    <a:pt x="83579" y="202426"/>
                    <a:pt x="84391" y="202133"/>
                  </a:cubicBezTo>
                  <a:lnTo>
                    <a:pt x="86474" y="200165"/>
                  </a:lnTo>
                  <a:lnTo>
                    <a:pt x="89116" y="201841"/>
                  </a:lnTo>
                  <a:cubicBezTo>
                    <a:pt x="89891" y="202336"/>
                    <a:pt x="90703" y="202768"/>
                    <a:pt x="91503" y="203200"/>
                  </a:cubicBezTo>
                  <a:cubicBezTo>
                    <a:pt x="92583" y="203772"/>
                    <a:pt x="93637" y="204305"/>
                    <a:pt x="94704" y="204839"/>
                  </a:cubicBezTo>
                  <a:cubicBezTo>
                    <a:pt x="96393" y="205690"/>
                    <a:pt x="98285" y="206439"/>
                    <a:pt x="100686" y="207214"/>
                  </a:cubicBezTo>
                  <a:lnTo>
                    <a:pt x="102685" y="207753"/>
                  </a:lnTo>
                  <a:lnTo>
                    <a:pt x="102685" y="216252"/>
                  </a:lnTo>
                  <a:lnTo>
                    <a:pt x="100356" y="215494"/>
                  </a:lnTo>
                  <a:cubicBezTo>
                    <a:pt x="99632" y="215316"/>
                    <a:pt x="98908" y="215126"/>
                    <a:pt x="98209" y="214897"/>
                  </a:cubicBezTo>
                  <a:cubicBezTo>
                    <a:pt x="95402" y="213982"/>
                    <a:pt x="93142" y="213081"/>
                    <a:pt x="91084" y="212052"/>
                  </a:cubicBezTo>
                  <a:cubicBezTo>
                    <a:pt x="89967" y="211481"/>
                    <a:pt x="88836" y="210910"/>
                    <a:pt x="87731" y="210325"/>
                  </a:cubicBezTo>
                  <a:cubicBezTo>
                    <a:pt x="87414" y="210147"/>
                    <a:pt x="87109" y="209995"/>
                    <a:pt x="86804" y="209830"/>
                  </a:cubicBezTo>
                  <a:cubicBezTo>
                    <a:pt x="86068" y="210096"/>
                    <a:pt x="85331" y="210351"/>
                    <a:pt x="84594" y="210617"/>
                  </a:cubicBezTo>
                  <a:lnTo>
                    <a:pt x="84010" y="210820"/>
                  </a:lnTo>
                  <a:cubicBezTo>
                    <a:pt x="83490" y="211011"/>
                    <a:pt x="82944" y="211201"/>
                    <a:pt x="82410" y="211366"/>
                  </a:cubicBezTo>
                  <a:lnTo>
                    <a:pt x="80378" y="211976"/>
                  </a:lnTo>
                  <a:cubicBezTo>
                    <a:pt x="78486" y="212547"/>
                    <a:pt x="76505" y="212840"/>
                    <a:pt x="74485" y="212840"/>
                  </a:cubicBezTo>
                  <a:lnTo>
                    <a:pt x="73939" y="212827"/>
                  </a:lnTo>
                  <a:cubicBezTo>
                    <a:pt x="72555" y="212789"/>
                    <a:pt x="71247" y="212560"/>
                    <a:pt x="70104" y="212370"/>
                  </a:cubicBezTo>
                  <a:lnTo>
                    <a:pt x="69736" y="212306"/>
                  </a:lnTo>
                  <a:cubicBezTo>
                    <a:pt x="68618" y="212116"/>
                    <a:pt x="67526" y="211861"/>
                    <a:pt x="66510" y="211544"/>
                  </a:cubicBezTo>
                  <a:cubicBezTo>
                    <a:pt x="63309" y="210579"/>
                    <a:pt x="60338" y="208535"/>
                    <a:pt x="57417" y="205296"/>
                  </a:cubicBezTo>
                  <a:cubicBezTo>
                    <a:pt x="57048" y="204902"/>
                    <a:pt x="56705" y="204470"/>
                    <a:pt x="56375" y="204039"/>
                  </a:cubicBezTo>
                  <a:lnTo>
                    <a:pt x="56172" y="203797"/>
                  </a:lnTo>
                  <a:cubicBezTo>
                    <a:pt x="54826" y="202108"/>
                    <a:pt x="53721" y="200102"/>
                    <a:pt x="52908" y="197828"/>
                  </a:cubicBezTo>
                  <a:cubicBezTo>
                    <a:pt x="52324" y="196215"/>
                    <a:pt x="51905" y="194818"/>
                    <a:pt x="51600" y="193434"/>
                  </a:cubicBezTo>
                  <a:cubicBezTo>
                    <a:pt x="51219" y="191783"/>
                    <a:pt x="50978" y="190247"/>
                    <a:pt x="50864" y="188761"/>
                  </a:cubicBezTo>
                  <a:cubicBezTo>
                    <a:pt x="50724" y="186957"/>
                    <a:pt x="50940" y="185217"/>
                    <a:pt x="51168" y="183757"/>
                  </a:cubicBezTo>
                  <a:cubicBezTo>
                    <a:pt x="51270" y="183083"/>
                    <a:pt x="51384" y="182436"/>
                    <a:pt x="51524" y="181801"/>
                  </a:cubicBezTo>
                  <a:cubicBezTo>
                    <a:pt x="50444" y="180226"/>
                    <a:pt x="49378" y="178651"/>
                    <a:pt x="48323" y="177077"/>
                  </a:cubicBezTo>
                  <a:cubicBezTo>
                    <a:pt x="47803" y="176276"/>
                    <a:pt x="47320" y="175451"/>
                    <a:pt x="46837" y="174625"/>
                  </a:cubicBezTo>
                  <a:cubicBezTo>
                    <a:pt x="46622" y="174244"/>
                    <a:pt x="46406" y="173876"/>
                    <a:pt x="46190" y="173508"/>
                  </a:cubicBezTo>
                  <a:cubicBezTo>
                    <a:pt x="45694" y="172682"/>
                    <a:pt x="45263" y="171857"/>
                    <a:pt x="44831" y="171031"/>
                  </a:cubicBezTo>
                  <a:cubicBezTo>
                    <a:pt x="44628" y="170638"/>
                    <a:pt x="44424" y="170244"/>
                    <a:pt x="44221" y="169863"/>
                  </a:cubicBezTo>
                  <a:cubicBezTo>
                    <a:pt x="43967" y="169406"/>
                    <a:pt x="43752" y="168911"/>
                    <a:pt x="43523" y="168428"/>
                  </a:cubicBezTo>
                  <a:lnTo>
                    <a:pt x="42443" y="166104"/>
                  </a:lnTo>
                  <a:cubicBezTo>
                    <a:pt x="42164" y="165481"/>
                    <a:pt x="41923" y="164847"/>
                    <a:pt x="41694" y="164199"/>
                  </a:cubicBezTo>
                  <a:lnTo>
                    <a:pt x="40615" y="161392"/>
                  </a:lnTo>
                  <a:cubicBezTo>
                    <a:pt x="40462" y="160998"/>
                    <a:pt x="40335" y="160579"/>
                    <a:pt x="40221" y="160160"/>
                  </a:cubicBezTo>
                  <a:lnTo>
                    <a:pt x="39294" y="157226"/>
                  </a:lnTo>
                  <a:cubicBezTo>
                    <a:pt x="39179" y="156883"/>
                    <a:pt x="39078" y="156464"/>
                    <a:pt x="38989" y="156058"/>
                  </a:cubicBezTo>
                  <a:lnTo>
                    <a:pt x="38278" y="153112"/>
                  </a:lnTo>
                  <a:cubicBezTo>
                    <a:pt x="38151" y="152591"/>
                    <a:pt x="38062" y="152057"/>
                    <a:pt x="37986" y="151524"/>
                  </a:cubicBezTo>
                  <a:lnTo>
                    <a:pt x="37833" y="150661"/>
                  </a:lnTo>
                  <a:cubicBezTo>
                    <a:pt x="37744" y="150165"/>
                    <a:pt x="37655" y="149670"/>
                    <a:pt x="37579" y="149175"/>
                  </a:cubicBezTo>
                  <a:lnTo>
                    <a:pt x="37490" y="148565"/>
                  </a:lnTo>
                  <a:cubicBezTo>
                    <a:pt x="37274" y="147130"/>
                    <a:pt x="37046" y="145695"/>
                    <a:pt x="36856" y="144247"/>
                  </a:cubicBezTo>
                  <a:cubicBezTo>
                    <a:pt x="36588" y="142253"/>
                    <a:pt x="36347" y="140246"/>
                    <a:pt x="36093" y="138227"/>
                  </a:cubicBezTo>
                  <a:lnTo>
                    <a:pt x="35535" y="134138"/>
                  </a:lnTo>
                  <a:cubicBezTo>
                    <a:pt x="35357" y="132931"/>
                    <a:pt x="35179" y="131712"/>
                    <a:pt x="35014" y="130505"/>
                  </a:cubicBezTo>
                  <a:lnTo>
                    <a:pt x="35509" y="130404"/>
                  </a:lnTo>
                  <a:lnTo>
                    <a:pt x="35420" y="130239"/>
                  </a:lnTo>
                  <a:lnTo>
                    <a:pt x="34989" y="130328"/>
                  </a:lnTo>
                  <a:cubicBezTo>
                    <a:pt x="34989" y="130315"/>
                    <a:pt x="34989" y="130302"/>
                    <a:pt x="34989" y="130302"/>
                  </a:cubicBezTo>
                  <a:lnTo>
                    <a:pt x="34976" y="130302"/>
                  </a:lnTo>
                  <a:lnTo>
                    <a:pt x="34963" y="130188"/>
                  </a:lnTo>
                  <a:cubicBezTo>
                    <a:pt x="34912" y="129908"/>
                    <a:pt x="34874" y="129617"/>
                    <a:pt x="34849" y="129325"/>
                  </a:cubicBezTo>
                  <a:lnTo>
                    <a:pt x="34874" y="129311"/>
                  </a:lnTo>
                  <a:cubicBezTo>
                    <a:pt x="34849" y="129248"/>
                    <a:pt x="34836" y="129184"/>
                    <a:pt x="34823" y="129108"/>
                  </a:cubicBezTo>
                  <a:cubicBezTo>
                    <a:pt x="34811" y="129070"/>
                    <a:pt x="34798" y="129019"/>
                    <a:pt x="34798" y="128969"/>
                  </a:cubicBezTo>
                  <a:lnTo>
                    <a:pt x="34684" y="128740"/>
                  </a:lnTo>
                  <a:lnTo>
                    <a:pt x="34646" y="127813"/>
                  </a:lnTo>
                  <a:cubicBezTo>
                    <a:pt x="34252" y="124664"/>
                    <a:pt x="34061" y="121387"/>
                    <a:pt x="34074" y="118072"/>
                  </a:cubicBezTo>
                  <a:cubicBezTo>
                    <a:pt x="34099" y="115342"/>
                    <a:pt x="34518" y="112675"/>
                    <a:pt x="35052" y="110224"/>
                  </a:cubicBezTo>
                  <a:cubicBezTo>
                    <a:pt x="34480" y="109843"/>
                    <a:pt x="33985" y="109449"/>
                    <a:pt x="33515" y="109081"/>
                  </a:cubicBezTo>
                  <a:cubicBezTo>
                    <a:pt x="31877" y="107798"/>
                    <a:pt x="30531" y="106261"/>
                    <a:pt x="29146" y="104166"/>
                  </a:cubicBezTo>
                  <a:cubicBezTo>
                    <a:pt x="28016" y="102451"/>
                    <a:pt x="27063" y="100419"/>
                    <a:pt x="26238" y="97930"/>
                  </a:cubicBezTo>
                  <a:cubicBezTo>
                    <a:pt x="25616" y="96038"/>
                    <a:pt x="25235" y="93891"/>
                    <a:pt x="25108" y="91567"/>
                  </a:cubicBezTo>
                  <a:cubicBezTo>
                    <a:pt x="24943" y="88989"/>
                    <a:pt x="25578" y="86297"/>
                    <a:pt x="26911" y="83782"/>
                  </a:cubicBezTo>
                  <a:cubicBezTo>
                    <a:pt x="27546" y="82601"/>
                    <a:pt x="28410" y="81662"/>
                    <a:pt x="29159" y="80887"/>
                  </a:cubicBezTo>
                  <a:cubicBezTo>
                    <a:pt x="29350" y="80709"/>
                    <a:pt x="29540" y="80531"/>
                    <a:pt x="29743" y="80353"/>
                  </a:cubicBezTo>
                  <a:cubicBezTo>
                    <a:pt x="29235" y="79832"/>
                    <a:pt x="28753" y="79325"/>
                    <a:pt x="28296" y="78817"/>
                  </a:cubicBezTo>
                  <a:cubicBezTo>
                    <a:pt x="26772" y="77127"/>
                    <a:pt x="24981" y="75108"/>
                    <a:pt x="23266" y="72911"/>
                  </a:cubicBezTo>
                  <a:cubicBezTo>
                    <a:pt x="21628" y="70790"/>
                    <a:pt x="19748" y="68301"/>
                    <a:pt x="18250" y="65469"/>
                  </a:cubicBezTo>
                  <a:cubicBezTo>
                    <a:pt x="17500" y="64046"/>
                    <a:pt x="16776" y="62624"/>
                    <a:pt x="16053" y="61202"/>
                  </a:cubicBezTo>
                  <a:cubicBezTo>
                    <a:pt x="15583" y="60287"/>
                    <a:pt x="15113" y="59360"/>
                    <a:pt x="14643" y="58446"/>
                  </a:cubicBezTo>
                  <a:cubicBezTo>
                    <a:pt x="13513" y="56274"/>
                    <a:pt x="12319" y="54128"/>
                    <a:pt x="11138" y="51995"/>
                  </a:cubicBezTo>
                  <a:lnTo>
                    <a:pt x="10998" y="51766"/>
                  </a:lnTo>
                  <a:cubicBezTo>
                    <a:pt x="9449" y="48997"/>
                    <a:pt x="8141" y="46533"/>
                    <a:pt x="6998" y="44247"/>
                  </a:cubicBezTo>
                  <a:cubicBezTo>
                    <a:pt x="6782" y="43815"/>
                    <a:pt x="6579" y="43358"/>
                    <a:pt x="6388" y="42901"/>
                  </a:cubicBezTo>
                  <a:lnTo>
                    <a:pt x="5931" y="41859"/>
                  </a:lnTo>
                  <a:cubicBezTo>
                    <a:pt x="5690" y="41301"/>
                    <a:pt x="5448" y="40729"/>
                    <a:pt x="5232" y="40158"/>
                  </a:cubicBezTo>
                  <a:lnTo>
                    <a:pt x="4382" y="37960"/>
                  </a:lnTo>
                  <a:cubicBezTo>
                    <a:pt x="4191" y="37465"/>
                    <a:pt x="4026" y="36944"/>
                    <a:pt x="3873" y="36437"/>
                  </a:cubicBezTo>
                  <a:lnTo>
                    <a:pt x="3696" y="35865"/>
                  </a:lnTo>
                  <a:cubicBezTo>
                    <a:pt x="3048" y="33808"/>
                    <a:pt x="2553" y="31738"/>
                    <a:pt x="2083" y="29756"/>
                  </a:cubicBezTo>
                  <a:lnTo>
                    <a:pt x="1460" y="27089"/>
                  </a:lnTo>
                  <a:cubicBezTo>
                    <a:pt x="991" y="25070"/>
                    <a:pt x="660" y="23191"/>
                    <a:pt x="445" y="21311"/>
                  </a:cubicBezTo>
                  <a:cubicBezTo>
                    <a:pt x="292" y="20003"/>
                    <a:pt x="241" y="18745"/>
                    <a:pt x="203" y="17526"/>
                  </a:cubicBezTo>
                  <a:lnTo>
                    <a:pt x="102" y="14910"/>
                  </a:lnTo>
                  <a:cubicBezTo>
                    <a:pt x="0" y="12700"/>
                    <a:pt x="152" y="10656"/>
                    <a:pt x="521" y="8687"/>
                  </a:cubicBezTo>
                  <a:cubicBezTo>
                    <a:pt x="673" y="7913"/>
                    <a:pt x="889" y="7112"/>
                    <a:pt x="1181" y="6224"/>
                  </a:cubicBezTo>
                  <a:cubicBezTo>
                    <a:pt x="1651" y="4763"/>
                    <a:pt x="2311" y="3556"/>
                    <a:pt x="3188" y="2553"/>
                  </a:cubicBezTo>
                  <a:cubicBezTo>
                    <a:pt x="3835" y="1816"/>
                    <a:pt x="4534" y="1359"/>
                    <a:pt x="5004" y="1067"/>
                  </a:cubicBezTo>
                  <a:cubicBezTo>
                    <a:pt x="6426" y="229"/>
                    <a:pt x="8013" y="0"/>
                    <a:pt x="9703" y="30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6" name="Shape 345"/>
            <p:cNvSpPr/>
            <p:nvPr/>
          </p:nvSpPr>
          <p:spPr>
            <a:xfrm>
              <a:off x="629010" y="169239"/>
              <a:ext cx="102725" cy="152705"/>
            </a:xfrm>
            <a:custGeom>
              <a:avLst/>
              <a:gdLst/>
              <a:ahLst/>
              <a:cxnLst/>
              <a:rect l="0" t="0" r="0" b="0"/>
              <a:pathLst>
                <a:path w="102725" h="152705">
                  <a:moveTo>
                    <a:pt x="11679" y="178"/>
                  </a:moveTo>
                  <a:cubicBezTo>
                    <a:pt x="14790" y="0"/>
                    <a:pt x="17902" y="253"/>
                    <a:pt x="20493" y="495"/>
                  </a:cubicBezTo>
                  <a:cubicBezTo>
                    <a:pt x="23845" y="800"/>
                    <a:pt x="26576" y="1181"/>
                    <a:pt x="29103" y="1689"/>
                  </a:cubicBezTo>
                  <a:lnTo>
                    <a:pt x="31592" y="2184"/>
                  </a:lnTo>
                  <a:cubicBezTo>
                    <a:pt x="31897" y="2248"/>
                    <a:pt x="32227" y="2324"/>
                    <a:pt x="32557" y="2413"/>
                  </a:cubicBezTo>
                  <a:lnTo>
                    <a:pt x="33434" y="2654"/>
                  </a:lnTo>
                  <a:cubicBezTo>
                    <a:pt x="34831" y="3048"/>
                    <a:pt x="36278" y="3467"/>
                    <a:pt x="37726" y="3937"/>
                  </a:cubicBezTo>
                  <a:cubicBezTo>
                    <a:pt x="40952" y="4966"/>
                    <a:pt x="44089" y="6223"/>
                    <a:pt x="47124" y="7429"/>
                  </a:cubicBezTo>
                  <a:lnTo>
                    <a:pt x="47327" y="7506"/>
                  </a:lnTo>
                  <a:cubicBezTo>
                    <a:pt x="47975" y="7772"/>
                    <a:pt x="49702" y="8471"/>
                    <a:pt x="50807" y="10401"/>
                  </a:cubicBezTo>
                  <a:cubicBezTo>
                    <a:pt x="50985" y="10719"/>
                    <a:pt x="51138" y="11061"/>
                    <a:pt x="51265" y="11405"/>
                  </a:cubicBezTo>
                  <a:cubicBezTo>
                    <a:pt x="51506" y="11455"/>
                    <a:pt x="51734" y="11519"/>
                    <a:pt x="51976" y="11582"/>
                  </a:cubicBezTo>
                  <a:cubicBezTo>
                    <a:pt x="54033" y="12154"/>
                    <a:pt x="56052" y="12852"/>
                    <a:pt x="58631" y="13906"/>
                  </a:cubicBezTo>
                  <a:cubicBezTo>
                    <a:pt x="61463" y="15062"/>
                    <a:pt x="63965" y="16231"/>
                    <a:pt x="66238" y="17500"/>
                  </a:cubicBezTo>
                  <a:cubicBezTo>
                    <a:pt x="68968" y="19012"/>
                    <a:pt x="70467" y="19901"/>
                    <a:pt x="71331" y="20739"/>
                  </a:cubicBezTo>
                  <a:cubicBezTo>
                    <a:pt x="72816" y="21844"/>
                    <a:pt x="74302" y="23076"/>
                    <a:pt x="75839" y="24511"/>
                  </a:cubicBezTo>
                  <a:cubicBezTo>
                    <a:pt x="77643" y="26162"/>
                    <a:pt x="79129" y="27724"/>
                    <a:pt x="80398" y="29273"/>
                  </a:cubicBezTo>
                  <a:cubicBezTo>
                    <a:pt x="81414" y="30505"/>
                    <a:pt x="85148" y="35268"/>
                    <a:pt x="86101" y="36525"/>
                  </a:cubicBezTo>
                  <a:cubicBezTo>
                    <a:pt x="86710" y="37338"/>
                    <a:pt x="87294" y="38176"/>
                    <a:pt x="87866" y="39014"/>
                  </a:cubicBezTo>
                  <a:lnTo>
                    <a:pt x="88654" y="40157"/>
                  </a:lnTo>
                  <a:cubicBezTo>
                    <a:pt x="89212" y="40970"/>
                    <a:pt x="89758" y="41783"/>
                    <a:pt x="90292" y="42608"/>
                  </a:cubicBezTo>
                  <a:lnTo>
                    <a:pt x="91028" y="43726"/>
                  </a:lnTo>
                  <a:cubicBezTo>
                    <a:pt x="91625" y="44628"/>
                    <a:pt x="92158" y="45568"/>
                    <a:pt x="92692" y="46507"/>
                  </a:cubicBezTo>
                  <a:lnTo>
                    <a:pt x="93149" y="47320"/>
                  </a:lnTo>
                  <a:cubicBezTo>
                    <a:pt x="93809" y="48463"/>
                    <a:pt x="94406" y="49644"/>
                    <a:pt x="95004" y="50850"/>
                  </a:cubicBezTo>
                  <a:lnTo>
                    <a:pt x="95841" y="52553"/>
                  </a:lnTo>
                  <a:cubicBezTo>
                    <a:pt x="96146" y="53187"/>
                    <a:pt x="96400" y="53835"/>
                    <a:pt x="96654" y="54496"/>
                  </a:cubicBezTo>
                  <a:lnTo>
                    <a:pt x="96934" y="55207"/>
                  </a:lnTo>
                  <a:cubicBezTo>
                    <a:pt x="97493" y="56553"/>
                    <a:pt x="98013" y="57924"/>
                    <a:pt x="98521" y="59309"/>
                  </a:cubicBezTo>
                  <a:cubicBezTo>
                    <a:pt x="98991" y="60566"/>
                    <a:pt x="99385" y="61836"/>
                    <a:pt x="99778" y="63119"/>
                  </a:cubicBezTo>
                  <a:lnTo>
                    <a:pt x="99906" y="63512"/>
                  </a:lnTo>
                  <a:cubicBezTo>
                    <a:pt x="100642" y="65875"/>
                    <a:pt x="101544" y="69011"/>
                    <a:pt x="102065" y="72339"/>
                  </a:cubicBezTo>
                  <a:cubicBezTo>
                    <a:pt x="102560" y="75438"/>
                    <a:pt x="102725" y="78740"/>
                    <a:pt x="102560" y="82423"/>
                  </a:cubicBezTo>
                  <a:lnTo>
                    <a:pt x="102458" y="84925"/>
                  </a:lnTo>
                  <a:cubicBezTo>
                    <a:pt x="102420" y="85496"/>
                    <a:pt x="102357" y="86081"/>
                    <a:pt x="102281" y="86664"/>
                  </a:cubicBezTo>
                  <a:lnTo>
                    <a:pt x="102191" y="87554"/>
                  </a:lnTo>
                  <a:cubicBezTo>
                    <a:pt x="102128" y="88214"/>
                    <a:pt x="102065" y="88874"/>
                    <a:pt x="101938" y="89522"/>
                  </a:cubicBezTo>
                  <a:lnTo>
                    <a:pt x="101506" y="91910"/>
                  </a:lnTo>
                  <a:cubicBezTo>
                    <a:pt x="100998" y="94729"/>
                    <a:pt x="100325" y="97485"/>
                    <a:pt x="99664" y="100088"/>
                  </a:cubicBezTo>
                  <a:cubicBezTo>
                    <a:pt x="99448" y="100952"/>
                    <a:pt x="99220" y="101815"/>
                    <a:pt x="98953" y="102692"/>
                  </a:cubicBezTo>
                  <a:cubicBezTo>
                    <a:pt x="98280" y="104953"/>
                    <a:pt x="97416" y="107023"/>
                    <a:pt x="96654" y="108762"/>
                  </a:cubicBezTo>
                  <a:cubicBezTo>
                    <a:pt x="96057" y="110147"/>
                    <a:pt x="95473" y="111366"/>
                    <a:pt x="94876" y="112471"/>
                  </a:cubicBezTo>
                  <a:cubicBezTo>
                    <a:pt x="94140" y="113805"/>
                    <a:pt x="93428" y="115100"/>
                    <a:pt x="92666" y="116383"/>
                  </a:cubicBezTo>
                  <a:cubicBezTo>
                    <a:pt x="91904" y="117666"/>
                    <a:pt x="91092" y="118935"/>
                    <a:pt x="90266" y="120218"/>
                  </a:cubicBezTo>
                  <a:cubicBezTo>
                    <a:pt x="89695" y="121107"/>
                    <a:pt x="89085" y="121958"/>
                    <a:pt x="88476" y="122821"/>
                  </a:cubicBezTo>
                  <a:lnTo>
                    <a:pt x="87930" y="123596"/>
                  </a:lnTo>
                  <a:cubicBezTo>
                    <a:pt x="87637" y="124003"/>
                    <a:pt x="87358" y="124358"/>
                    <a:pt x="87066" y="124726"/>
                  </a:cubicBezTo>
                  <a:lnTo>
                    <a:pt x="86697" y="125196"/>
                  </a:lnTo>
                  <a:cubicBezTo>
                    <a:pt x="85948" y="126161"/>
                    <a:pt x="85224" y="127088"/>
                    <a:pt x="84437" y="127991"/>
                  </a:cubicBezTo>
                  <a:cubicBezTo>
                    <a:pt x="82989" y="129654"/>
                    <a:pt x="81402" y="131013"/>
                    <a:pt x="80182" y="132016"/>
                  </a:cubicBezTo>
                  <a:cubicBezTo>
                    <a:pt x="78887" y="133070"/>
                    <a:pt x="77566" y="134048"/>
                    <a:pt x="76258" y="134938"/>
                  </a:cubicBezTo>
                  <a:lnTo>
                    <a:pt x="75382" y="135521"/>
                  </a:lnTo>
                  <a:cubicBezTo>
                    <a:pt x="74518" y="136118"/>
                    <a:pt x="73654" y="136703"/>
                    <a:pt x="72753" y="137249"/>
                  </a:cubicBezTo>
                  <a:cubicBezTo>
                    <a:pt x="71381" y="138075"/>
                    <a:pt x="70035" y="138900"/>
                    <a:pt x="68689" y="139726"/>
                  </a:cubicBezTo>
                  <a:lnTo>
                    <a:pt x="65679" y="141554"/>
                  </a:lnTo>
                  <a:cubicBezTo>
                    <a:pt x="64917" y="142024"/>
                    <a:pt x="64181" y="142468"/>
                    <a:pt x="63419" y="142901"/>
                  </a:cubicBezTo>
                  <a:cubicBezTo>
                    <a:pt x="61285" y="144107"/>
                    <a:pt x="59113" y="145034"/>
                    <a:pt x="57475" y="145694"/>
                  </a:cubicBezTo>
                  <a:cubicBezTo>
                    <a:pt x="57017" y="145885"/>
                    <a:pt x="56535" y="146062"/>
                    <a:pt x="56065" y="146228"/>
                  </a:cubicBezTo>
                  <a:lnTo>
                    <a:pt x="55443" y="146456"/>
                  </a:lnTo>
                  <a:cubicBezTo>
                    <a:pt x="54859" y="146672"/>
                    <a:pt x="54287" y="146888"/>
                    <a:pt x="53703" y="147065"/>
                  </a:cubicBezTo>
                  <a:lnTo>
                    <a:pt x="51303" y="147789"/>
                  </a:lnTo>
                  <a:cubicBezTo>
                    <a:pt x="50426" y="148069"/>
                    <a:pt x="46045" y="148958"/>
                    <a:pt x="44927" y="149161"/>
                  </a:cubicBezTo>
                  <a:cubicBezTo>
                    <a:pt x="43835" y="149352"/>
                    <a:pt x="42768" y="149542"/>
                    <a:pt x="41714" y="149746"/>
                  </a:cubicBezTo>
                  <a:cubicBezTo>
                    <a:pt x="40343" y="149999"/>
                    <a:pt x="38984" y="150254"/>
                    <a:pt x="37625" y="150482"/>
                  </a:cubicBezTo>
                  <a:lnTo>
                    <a:pt x="32164" y="151422"/>
                  </a:lnTo>
                  <a:cubicBezTo>
                    <a:pt x="31249" y="151587"/>
                    <a:pt x="30309" y="151752"/>
                    <a:pt x="29382" y="151892"/>
                  </a:cubicBezTo>
                  <a:cubicBezTo>
                    <a:pt x="27947" y="152108"/>
                    <a:pt x="26512" y="152285"/>
                    <a:pt x="25077" y="152412"/>
                  </a:cubicBezTo>
                  <a:cubicBezTo>
                    <a:pt x="23845" y="152527"/>
                    <a:pt x="22308" y="152679"/>
                    <a:pt x="20759" y="152705"/>
                  </a:cubicBezTo>
                  <a:cubicBezTo>
                    <a:pt x="20226" y="152705"/>
                    <a:pt x="19692" y="152705"/>
                    <a:pt x="19172" y="152705"/>
                  </a:cubicBezTo>
                  <a:cubicBezTo>
                    <a:pt x="16987" y="152705"/>
                    <a:pt x="14790" y="152641"/>
                    <a:pt x="12428" y="152514"/>
                  </a:cubicBezTo>
                  <a:cubicBezTo>
                    <a:pt x="10878" y="152426"/>
                    <a:pt x="9405" y="152197"/>
                    <a:pt x="7996" y="151981"/>
                  </a:cubicBezTo>
                  <a:lnTo>
                    <a:pt x="7373" y="151879"/>
                  </a:lnTo>
                  <a:cubicBezTo>
                    <a:pt x="6421" y="151726"/>
                    <a:pt x="5481" y="151549"/>
                    <a:pt x="4567" y="151346"/>
                  </a:cubicBezTo>
                  <a:cubicBezTo>
                    <a:pt x="4414" y="151358"/>
                    <a:pt x="4262" y="151358"/>
                    <a:pt x="4109" y="151358"/>
                  </a:cubicBezTo>
                  <a:cubicBezTo>
                    <a:pt x="4084" y="151358"/>
                    <a:pt x="3119" y="151314"/>
                    <a:pt x="1838" y="151088"/>
                  </a:cubicBezTo>
                  <a:lnTo>
                    <a:pt x="0" y="150491"/>
                  </a:lnTo>
                  <a:lnTo>
                    <a:pt x="0" y="141991"/>
                  </a:lnTo>
                  <a:lnTo>
                    <a:pt x="261" y="142062"/>
                  </a:lnTo>
                  <a:lnTo>
                    <a:pt x="3449" y="142849"/>
                  </a:lnTo>
                  <a:lnTo>
                    <a:pt x="5430" y="143281"/>
                  </a:lnTo>
                  <a:cubicBezTo>
                    <a:pt x="6497" y="143510"/>
                    <a:pt x="7551" y="143739"/>
                    <a:pt x="8618" y="143904"/>
                  </a:cubicBezTo>
                  <a:lnTo>
                    <a:pt x="9253" y="144005"/>
                  </a:lnTo>
                  <a:cubicBezTo>
                    <a:pt x="10523" y="144208"/>
                    <a:pt x="11730" y="144399"/>
                    <a:pt x="12872" y="144463"/>
                  </a:cubicBezTo>
                  <a:cubicBezTo>
                    <a:pt x="15616" y="144614"/>
                    <a:pt x="18117" y="144666"/>
                    <a:pt x="20632" y="144640"/>
                  </a:cubicBezTo>
                  <a:cubicBezTo>
                    <a:pt x="21775" y="144614"/>
                    <a:pt x="22931" y="144513"/>
                    <a:pt x="24328" y="144373"/>
                  </a:cubicBezTo>
                  <a:cubicBezTo>
                    <a:pt x="25610" y="144259"/>
                    <a:pt x="26893" y="144119"/>
                    <a:pt x="28151" y="143916"/>
                  </a:cubicBezTo>
                  <a:cubicBezTo>
                    <a:pt x="29027" y="143789"/>
                    <a:pt x="29903" y="143637"/>
                    <a:pt x="30780" y="143472"/>
                  </a:cubicBezTo>
                  <a:lnTo>
                    <a:pt x="36253" y="142532"/>
                  </a:lnTo>
                  <a:cubicBezTo>
                    <a:pt x="37586" y="142303"/>
                    <a:pt x="38907" y="142062"/>
                    <a:pt x="40241" y="141808"/>
                  </a:cubicBezTo>
                  <a:cubicBezTo>
                    <a:pt x="41320" y="141605"/>
                    <a:pt x="42413" y="141415"/>
                    <a:pt x="43505" y="141211"/>
                  </a:cubicBezTo>
                  <a:cubicBezTo>
                    <a:pt x="44902" y="140970"/>
                    <a:pt x="48445" y="140221"/>
                    <a:pt x="48978" y="140068"/>
                  </a:cubicBezTo>
                  <a:lnTo>
                    <a:pt x="51328" y="139357"/>
                  </a:lnTo>
                  <a:cubicBezTo>
                    <a:pt x="51747" y="139217"/>
                    <a:pt x="52179" y="139065"/>
                    <a:pt x="52624" y="138900"/>
                  </a:cubicBezTo>
                  <a:lnTo>
                    <a:pt x="53347" y="138633"/>
                  </a:lnTo>
                  <a:cubicBezTo>
                    <a:pt x="53703" y="138506"/>
                    <a:pt x="54071" y="138379"/>
                    <a:pt x="54414" y="138240"/>
                  </a:cubicBezTo>
                  <a:cubicBezTo>
                    <a:pt x="55849" y="137655"/>
                    <a:pt x="57716" y="136855"/>
                    <a:pt x="59469" y="135865"/>
                  </a:cubicBezTo>
                  <a:cubicBezTo>
                    <a:pt x="60154" y="135483"/>
                    <a:pt x="60802" y="135089"/>
                    <a:pt x="61463" y="134683"/>
                  </a:cubicBezTo>
                  <a:lnTo>
                    <a:pt x="64472" y="132842"/>
                  </a:lnTo>
                  <a:cubicBezTo>
                    <a:pt x="65844" y="132004"/>
                    <a:pt x="67216" y="131178"/>
                    <a:pt x="68587" y="130340"/>
                  </a:cubicBezTo>
                  <a:cubicBezTo>
                    <a:pt x="69349" y="129883"/>
                    <a:pt x="70098" y="129375"/>
                    <a:pt x="70848" y="128867"/>
                  </a:cubicBezTo>
                  <a:lnTo>
                    <a:pt x="71762" y="128244"/>
                  </a:lnTo>
                  <a:cubicBezTo>
                    <a:pt x="72854" y="127508"/>
                    <a:pt x="73972" y="126670"/>
                    <a:pt x="75064" y="125768"/>
                  </a:cubicBezTo>
                  <a:cubicBezTo>
                    <a:pt x="76512" y="124587"/>
                    <a:pt x="77528" y="123634"/>
                    <a:pt x="78366" y="122682"/>
                  </a:cubicBezTo>
                  <a:cubicBezTo>
                    <a:pt x="79039" y="121907"/>
                    <a:pt x="79675" y="121094"/>
                    <a:pt x="80297" y="120282"/>
                  </a:cubicBezTo>
                  <a:lnTo>
                    <a:pt x="80754" y="119710"/>
                  </a:lnTo>
                  <a:cubicBezTo>
                    <a:pt x="80944" y="119456"/>
                    <a:pt x="81148" y="119202"/>
                    <a:pt x="81338" y="118948"/>
                  </a:cubicBezTo>
                  <a:lnTo>
                    <a:pt x="81897" y="118148"/>
                  </a:lnTo>
                  <a:cubicBezTo>
                    <a:pt x="82443" y="117386"/>
                    <a:pt x="82989" y="116624"/>
                    <a:pt x="83484" y="115836"/>
                  </a:cubicBezTo>
                  <a:cubicBezTo>
                    <a:pt x="84259" y="114656"/>
                    <a:pt x="85021" y="113461"/>
                    <a:pt x="85745" y="112243"/>
                  </a:cubicBezTo>
                  <a:cubicBezTo>
                    <a:pt x="86469" y="111036"/>
                    <a:pt x="87129" y="109830"/>
                    <a:pt x="87790" y="108623"/>
                  </a:cubicBezTo>
                  <a:cubicBezTo>
                    <a:pt x="88272" y="107734"/>
                    <a:pt x="88742" y="106731"/>
                    <a:pt x="89250" y="105549"/>
                  </a:cubicBezTo>
                  <a:cubicBezTo>
                    <a:pt x="89923" y="104025"/>
                    <a:pt x="90673" y="102235"/>
                    <a:pt x="91219" y="100381"/>
                  </a:cubicBezTo>
                  <a:cubicBezTo>
                    <a:pt x="91447" y="99619"/>
                    <a:pt x="91651" y="98882"/>
                    <a:pt x="91841" y="98133"/>
                  </a:cubicBezTo>
                  <a:cubicBezTo>
                    <a:pt x="92463" y="95656"/>
                    <a:pt x="93111" y="93040"/>
                    <a:pt x="93568" y="90474"/>
                  </a:cubicBezTo>
                  <a:lnTo>
                    <a:pt x="94013" y="88074"/>
                  </a:lnTo>
                  <a:cubicBezTo>
                    <a:pt x="94089" y="87655"/>
                    <a:pt x="94114" y="87223"/>
                    <a:pt x="94152" y="86804"/>
                  </a:cubicBezTo>
                  <a:lnTo>
                    <a:pt x="94280" y="85648"/>
                  </a:lnTo>
                  <a:cubicBezTo>
                    <a:pt x="94330" y="85293"/>
                    <a:pt x="94381" y="84937"/>
                    <a:pt x="94394" y="84569"/>
                  </a:cubicBezTo>
                  <a:lnTo>
                    <a:pt x="94495" y="82118"/>
                  </a:lnTo>
                  <a:cubicBezTo>
                    <a:pt x="94635" y="78930"/>
                    <a:pt x="94508" y="76162"/>
                    <a:pt x="94102" y="73596"/>
                  </a:cubicBezTo>
                  <a:cubicBezTo>
                    <a:pt x="93657" y="70777"/>
                    <a:pt x="92857" y="68008"/>
                    <a:pt x="92209" y="65913"/>
                  </a:cubicBezTo>
                  <a:lnTo>
                    <a:pt x="92082" y="65506"/>
                  </a:lnTo>
                  <a:cubicBezTo>
                    <a:pt x="91727" y="64364"/>
                    <a:pt x="91358" y="63220"/>
                    <a:pt x="90952" y="62078"/>
                  </a:cubicBezTo>
                  <a:cubicBezTo>
                    <a:pt x="90482" y="60795"/>
                    <a:pt x="90000" y="59537"/>
                    <a:pt x="89479" y="58280"/>
                  </a:cubicBezTo>
                  <a:cubicBezTo>
                    <a:pt x="89352" y="57976"/>
                    <a:pt x="89238" y="57683"/>
                    <a:pt x="89136" y="57391"/>
                  </a:cubicBezTo>
                  <a:cubicBezTo>
                    <a:pt x="88971" y="56959"/>
                    <a:pt x="88806" y="56528"/>
                    <a:pt x="88602" y="56134"/>
                  </a:cubicBezTo>
                  <a:lnTo>
                    <a:pt x="87790" y="54470"/>
                  </a:lnTo>
                  <a:cubicBezTo>
                    <a:pt x="87256" y="53378"/>
                    <a:pt x="86748" y="52350"/>
                    <a:pt x="86164" y="51346"/>
                  </a:cubicBezTo>
                  <a:lnTo>
                    <a:pt x="85669" y="50470"/>
                  </a:lnTo>
                  <a:cubicBezTo>
                    <a:pt x="85237" y="49695"/>
                    <a:pt x="84805" y="48933"/>
                    <a:pt x="84323" y="48196"/>
                  </a:cubicBezTo>
                  <a:lnTo>
                    <a:pt x="83548" y="47041"/>
                  </a:lnTo>
                  <a:cubicBezTo>
                    <a:pt x="83053" y="46279"/>
                    <a:pt x="82557" y="45517"/>
                    <a:pt x="82036" y="44780"/>
                  </a:cubicBezTo>
                  <a:lnTo>
                    <a:pt x="81211" y="43573"/>
                  </a:lnTo>
                  <a:cubicBezTo>
                    <a:pt x="80703" y="42837"/>
                    <a:pt x="80195" y="42101"/>
                    <a:pt x="79662" y="41389"/>
                  </a:cubicBezTo>
                  <a:cubicBezTo>
                    <a:pt x="78798" y="40246"/>
                    <a:pt x="75090" y="35509"/>
                    <a:pt x="74175" y="34392"/>
                  </a:cubicBezTo>
                  <a:cubicBezTo>
                    <a:pt x="73147" y="33134"/>
                    <a:pt x="71902" y="31838"/>
                    <a:pt x="70365" y="30429"/>
                  </a:cubicBezTo>
                  <a:cubicBezTo>
                    <a:pt x="68892" y="29070"/>
                    <a:pt x="67508" y="27927"/>
                    <a:pt x="66136" y="26950"/>
                  </a:cubicBezTo>
                  <a:lnTo>
                    <a:pt x="64650" y="25895"/>
                  </a:lnTo>
                  <a:cubicBezTo>
                    <a:pt x="63952" y="25476"/>
                    <a:pt x="63063" y="24968"/>
                    <a:pt x="62326" y="24561"/>
                  </a:cubicBezTo>
                  <a:cubicBezTo>
                    <a:pt x="60332" y="23444"/>
                    <a:pt x="58135" y="22403"/>
                    <a:pt x="55595" y="21374"/>
                  </a:cubicBezTo>
                  <a:cubicBezTo>
                    <a:pt x="53322" y="20447"/>
                    <a:pt x="51569" y="19838"/>
                    <a:pt x="49918" y="19380"/>
                  </a:cubicBezTo>
                  <a:cubicBezTo>
                    <a:pt x="48877" y="19100"/>
                    <a:pt x="47797" y="18910"/>
                    <a:pt x="46680" y="18720"/>
                  </a:cubicBezTo>
                  <a:lnTo>
                    <a:pt x="41282" y="17793"/>
                  </a:lnTo>
                  <a:lnTo>
                    <a:pt x="42984" y="14465"/>
                  </a:lnTo>
                  <a:cubicBezTo>
                    <a:pt x="40355" y="13424"/>
                    <a:pt x="37841" y="12446"/>
                    <a:pt x="35263" y="11608"/>
                  </a:cubicBezTo>
                  <a:cubicBezTo>
                    <a:pt x="33916" y="11176"/>
                    <a:pt x="32596" y="10795"/>
                    <a:pt x="31249" y="10426"/>
                  </a:cubicBezTo>
                  <a:lnTo>
                    <a:pt x="30437" y="10198"/>
                  </a:lnTo>
                  <a:cubicBezTo>
                    <a:pt x="30309" y="10160"/>
                    <a:pt x="30170" y="10122"/>
                    <a:pt x="30030" y="10096"/>
                  </a:cubicBezTo>
                  <a:lnTo>
                    <a:pt x="27528" y="9601"/>
                  </a:lnTo>
                  <a:cubicBezTo>
                    <a:pt x="25280" y="9144"/>
                    <a:pt x="22804" y="8813"/>
                    <a:pt x="19731" y="8521"/>
                  </a:cubicBezTo>
                  <a:cubicBezTo>
                    <a:pt x="17432" y="8306"/>
                    <a:pt x="14739" y="8077"/>
                    <a:pt x="12186" y="8230"/>
                  </a:cubicBezTo>
                  <a:lnTo>
                    <a:pt x="11107" y="8293"/>
                  </a:lnTo>
                  <a:cubicBezTo>
                    <a:pt x="10269" y="8344"/>
                    <a:pt x="9418" y="8395"/>
                    <a:pt x="8580" y="8471"/>
                  </a:cubicBezTo>
                  <a:lnTo>
                    <a:pt x="8364" y="8496"/>
                  </a:lnTo>
                  <a:cubicBezTo>
                    <a:pt x="7005" y="8623"/>
                    <a:pt x="5646" y="8763"/>
                    <a:pt x="4300" y="8979"/>
                  </a:cubicBezTo>
                  <a:cubicBezTo>
                    <a:pt x="2903" y="9195"/>
                    <a:pt x="1519" y="9423"/>
                    <a:pt x="134" y="9677"/>
                  </a:cubicBezTo>
                  <a:lnTo>
                    <a:pt x="0" y="9705"/>
                  </a:lnTo>
                  <a:lnTo>
                    <a:pt x="0" y="1520"/>
                  </a:lnTo>
                  <a:lnTo>
                    <a:pt x="3042" y="1015"/>
                  </a:lnTo>
                  <a:cubicBezTo>
                    <a:pt x="4528" y="774"/>
                    <a:pt x="6040" y="622"/>
                    <a:pt x="7551" y="470"/>
                  </a:cubicBezTo>
                  <a:lnTo>
                    <a:pt x="7780" y="444"/>
                  </a:lnTo>
                  <a:cubicBezTo>
                    <a:pt x="8745" y="356"/>
                    <a:pt x="9697" y="292"/>
                    <a:pt x="10650" y="241"/>
                  </a:cubicBezTo>
                  <a:lnTo>
                    <a:pt x="11679" y="178"/>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7" name="Shape 346"/>
            <p:cNvSpPr/>
            <p:nvPr/>
          </p:nvSpPr>
          <p:spPr>
            <a:xfrm>
              <a:off x="577437" y="178649"/>
              <a:ext cx="101194" cy="103695"/>
            </a:xfrm>
            <a:custGeom>
              <a:avLst/>
              <a:gdLst/>
              <a:ahLst/>
              <a:cxnLst/>
              <a:rect l="0" t="0" r="0" b="0"/>
              <a:pathLst>
                <a:path w="101194" h="103695">
                  <a:moveTo>
                    <a:pt x="95568" y="0"/>
                  </a:moveTo>
                  <a:lnTo>
                    <a:pt x="97193" y="2629"/>
                  </a:lnTo>
                  <a:lnTo>
                    <a:pt x="101054" y="5626"/>
                  </a:lnTo>
                  <a:cubicBezTo>
                    <a:pt x="101105" y="5575"/>
                    <a:pt x="101155" y="5511"/>
                    <a:pt x="101194" y="5448"/>
                  </a:cubicBezTo>
                  <a:lnTo>
                    <a:pt x="100686" y="6299"/>
                  </a:lnTo>
                  <a:lnTo>
                    <a:pt x="98832" y="7480"/>
                  </a:lnTo>
                  <a:cubicBezTo>
                    <a:pt x="96279" y="9118"/>
                    <a:pt x="93701" y="10782"/>
                    <a:pt x="91148" y="12458"/>
                  </a:cubicBezTo>
                  <a:lnTo>
                    <a:pt x="89624" y="13462"/>
                  </a:lnTo>
                  <a:cubicBezTo>
                    <a:pt x="88036" y="14491"/>
                    <a:pt x="86525" y="15468"/>
                    <a:pt x="85077" y="16510"/>
                  </a:cubicBezTo>
                  <a:cubicBezTo>
                    <a:pt x="83719" y="17487"/>
                    <a:pt x="82321" y="18669"/>
                    <a:pt x="80696" y="20218"/>
                  </a:cubicBezTo>
                  <a:cubicBezTo>
                    <a:pt x="79032" y="21793"/>
                    <a:pt x="77813" y="23012"/>
                    <a:pt x="76708" y="24181"/>
                  </a:cubicBezTo>
                  <a:cubicBezTo>
                    <a:pt x="74295" y="26759"/>
                    <a:pt x="72022" y="29425"/>
                    <a:pt x="69495" y="32397"/>
                  </a:cubicBezTo>
                  <a:cubicBezTo>
                    <a:pt x="68542" y="33527"/>
                    <a:pt x="67590" y="34645"/>
                    <a:pt x="66624" y="35775"/>
                  </a:cubicBezTo>
                  <a:lnTo>
                    <a:pt x="61824" y="41287"/>
                  </a:lnTo>
                  <a:lnTo>
                    <a:pt x="58788" y="38341"/>
                  </a:lnTo>
                  <a:cubicBezTo>
                    <a:pt x="57645" y="37236"/>
                    <a:pt x="56731" y="36081"/>
                    <a:pt x="55842" y="34963"/>
                  </a:cubicBezTo>
                  <a:lnTo>
                    <a:pt x="55563" y="34607"/>
                  </a:lnTo>
                  <a:cubicBezTo>
                    <a:pt x="55258" y="34239"/>
                    <a:pt x="54966" y="33858"/>
                    <a:pt x="54661" y="33477"/>
                  </a:cubicBezTo>
                  <a:cubicBezTo>
                    <a:pt x="54394" y="33121"/>
                    <a:pt x="54115" y="32765"/>
                    <a:pt x="53835" y="32423"/>
                  </a:cubicBezTo>
                  <a:cubicBezTo>
                    <a:pt x="53518" y="32017"/>
                    <a:pt x="53200" y="31610"/>
                    <a:pt x="52883" y="31229"/>
                  </a:cubicBezTo>
                  <a:lnTo>
                    <a:pt x="52680" y="30988"/>
                  </a:lnTo>
                  <a:cubicBezTo>
                    <a:pt x="52451" y="30683"/>
                    <a:pt x="52096" y="30264"/>
                    <a:pt x="51905" y="30086"/>
                  </a:cubicBezTo>
                  <a:cubicBezTo>
                    <a:pt x="51880" y="30124"/>
                    <a:pt x="51854" y="30149"/>
                    <a:pt x="51829" y="30175"/>
                  </a:cubicBezTo>
                  <a:cubicBezTo>
                    <a:pt x="51638" y="30607"/>
                    <a:pt x="51499" y="30899"/>
                    <a:pt x="51460" y="31090"/>
                  </a:cubicBezTo>
                  <a:cubicBezTo>
                    <a:pt x="50978" y="32969"/>
                    <a:pt x="50749" y="35115"/>
                    <a:pt x="50788" y="37440"/>
                  </a:cubicBezTo>
                  <a:lnTo>
                    <a:pt x="50800" y="38290"/>
                  </a:lnTo>
                  <a:cubicBezTo>
                    <a:pt x="50800" y="38912"/>
                    <a:pt x="50800" y="39535"/>
                    <a:pt x="50838" y="40157"/>
                  </a:cubicBezTo>
                  <a:cubicBezTo>
                    <a:pt x="50902" y="41186"/>
                    <a:pt x="50965" y="42189"/>
                    <a:pt x="51041" y="43193"/>
                  </a:cubicBezTo>
                  <a:lnTo>
                    <a:pt x="51892" y="54457"/>
                  </a:lnTo>
                  <a:lnTo>
                    <a:pt x="43066" y="45186"/>
                  </a:lnTo>
                  <a:cubicBezTo>
                    <a:pt x="42774" y="44882"/>
                    <a:pt x="42342" y="44411"/>
                    <a:pt x="42164" y="44310"/>
                  </a:cubicBezTo>
                  <a:cubicBezTo>
                    <a:pt x="42151" y="44310"/>
                    <a:pt x="42139" y="44310"/>
                    <a:pt x="42139" y="44310"/>
                  </a:cubicBezTo>
                  <a:cubicBezTo>
                    <a:pt x="41961" y="44462"/>
                    <a:pt x="41872" y="44615"/>
                    <a:pt x="41834" y="44703"/>
                  </a:cubicBezTo>
                  <a:cubicBezTo>
                    <a:pt x="41491" y="45758"/>
                    <a:pt x="41478" y="47193"/>
                    <a:pt x="41491" y="48463"/>
                  </a:cubicBezTo>
                  <a:cubicBezTo>
                    <a:pt x="41504" y="49936"/>
                    <a:pt x="41529" y="51422"/>
                    <a:pt x="41567" y="52908"/>
                  </a:cubicBezTo>
                  <a:lnTo>
                    <a:pt x="41834" y="61620"/>
                  </a:lnTo>
                  <a:lnTo>
                    <a:pt x="35141" y="57214"/>
                  </a:lnTo>
                  <a:cubicBezTo>
                    <a:pt x="34633" y="56870"/>
                    <a:pt x="34239" y="56617"/>
                    <a:pt x="33846" y="56362"/>
                  </a:cubicBezTo>
                  <a:lnTo>
                    <a:pt x="33198" y="55956"/>
                  </a:lnTo>
                  <a:cubicBezTo>
                    <a:pt x="32207" y="55296"/>
                    <a:pt x="31001" y="54534"/>
                    <a:pt x="29769" y="53848"/>
                  </a:cubicBezTo>
                  <a:cubicBezTo>
                    <a:pt x="29299" y="53581"/>
                    <a:pt x="28931" y="53353"/>
                    <a:pt x="28511" y="53187"/>
                  </a:cubicBezTo>
                  <a:cubicBezTo>
                    <a:pt x="28473" y="53187"/>
                    <a:pt x="28461" y="53187"/>
                    <a:pt x="28372" y="53301"/>
                  </a:cubicBezTo>
                  <a:cubicBezTo>
                    <a:pt x="28308" y="53403"/>
                    <a:pt x="28270" y="53543"/>
                    <a:pt x="28194" y="53695"/>
                  </a:cubicBezTo>
                  <a:cubicBezTo>
                    <a:pt x="28004" y="54153"/>
                    <a:pt x="27839" y="54673"/>
                    <a:pt x="27724" y="55308"/>
                  </a:cubicBezTo>
                  <a:cubicBezTo>
                    <a:pt x="27483" y="56566"/>
                    <a:pt x="27293" y="57924"/>
                    <a:pt x="27127" y="59461"/>
                  </a:cubicBezTo>
                  <a:lnTo>
                    <a:pt x="27077" y="60020"/>
                  </a:lnTo>
                  <a:cubicBezTo>
                    <a:pt x="27026" y="60540"/>
                    <a:pt x="26975" y="61061"/>
                    <a:pt x="26912" y="61595"/>
                  </a:cubicBezTo>
                  <a:lnTo>
                    <a:pt x="26518" y="64427"/>
                  </a:lnTo>
                  <a:lnTo>
                    <a:pt x="26137" y="64389"/>
                  </a:lnTo>
                  <a:lnTo>
                    <a:pt x="26518" y="64465"/>
                  </a:lnTo>
                  <a:lnTo>
                    <a:pt x="26010" y="64376"/>
                  </a:lnTo>
                  <a:lnTo>
                    <a:pt x="26505" y="64465"/>
                  </a:lnTo>
                  <a:cubicBezTo>
                    <a:pt x="26124" y="66560"/>
                    <a:pt x="25629" y="69024"/>
                    <a:pt x="25019" y="71526"/>
                  </a:cubicBezTo>
                  <a:cubicBezTo>
                    <a:pt x="24727" y="72758"/>
                    <a:pt x="24435" y="74002"/>
                    <a:pt x="24143" y="75247"/>
                  </a:cubicBezTo>
                  <a:cubicBezTo>
                    <a:pt x="23876" y="76415"/>
                    <a:pt x="23597" y="77584"/>
                    <a:pt x="23317" y="78753"/>
                  </a:cubicBezTo>
                  <a:lnTo>
                    <a:pt x="22403" y="82588"/>
                  </a:lnTo>
                  <a:cubicBezTo>
                    <a:pt x="22187" y="83541"/>
                    <a:pt x="21996" y="84506"/>
                    <a:pt x="21819" y="85471"/>
                  </a:cubicBezTo>
                  <a:lnTo>
                    <a:pt x="21717" y="86016"/>
                  </a:lnTo>
                  <a:cubicBezTo>
                    <a:pt x="21450" y="87452"/>
                    <a:pt x="21260" y="88938"/>
                    <a:pt x="21069" y="90512"/>
                  </a:cubicBezTo>
                  <a:cubicBezTo>
                    <a:pt x="20981" y="91211"/>
                    <a:pt x="20892" y="91922"/>
                    <a:pt x="20803" y="92634"/>
                  </a:cubicBezTo>
                  <a:lnTo>
                    <a:pt x="20384" y="95300"/>
                  </a:lnTo>
                  <a:lnTo>
                    <a:pt x="19393" y="100876"/>
                  </a:lnTo>
                  <a:lnTo>
                    <a:pt x="14478" y="98006"/>
                  </a:lnTo>
                  <a:cubicBezTo>
                    <a:pt x="13716" y="97586"/>
                    <a:pt x="12967" y="97117"/>
                    <a:pt x="12243" y="96659"/>
                  </a:cubicBezTo>
                  <a:cubicBezTo>
                    <a:pt x="11913" y="96456"/>
                    <a:pt x="11583" y="96241"/>
                    <a:pt x="11252" y="96012"/>
                  </a:cubicBezTo>
                  <a:cubicBezTo>
                    <a:pt x="10681" y="95631"/>
                    <a:pt x="10135" y="95262"/>
                    <a:pt x="9665" y="95034"/>
                  </a:cubicBezTo>
                  <a:cubicBezTo>
                    <a:pt x="9703" y="94996"/>
                    <a:pt x="9614" y="95034"/>
                    <a:pt x="9474" y="95110"/>
                  </a:cubicBezTo>
                  <a:cubicBezTo>
                    <a:pt x="9474" y="95110"/>
                    <a:pt x="9322" y="95237"/>
                    <a:pt x="9030" y="95910"/>
                  </a:cubicBezTo>
                  <a:cubicBezTo>
                    <a:pt x="8725" y="96634"/>
                    <a:pt x="8522" y="97434"/>
                    <a:pt x="8369" y="98437"/>
                  </a:cubicBezTo>
                  <a:cubicBezTo>
                    <a:pt x="8281" y="99047"/>
                    <a:pt x="8141" y="101650"/>
                    <a:pt x="8065" y="103695"/>
                  </a:cubicBezTo>
                  <a:lnTo>
                    <a:pt x="0" y="103391"/>
                  </a:lnTo>
                  <a:cubicBezTo>
                    <a:pt x="51" y="102285"/>
                    <a:pt x="191" y="98603"/>
                    <a:pt x="381" y="97282"/>
                  </a:cubicBezTo>
                  <a:cubicBezTo>
                    <a:pt x="635" y="95593"/>
                    <a:pt x="1029" y="94119"/>
                    <a:pt x="1600" y="92760"/>
                  </a:cubicBezTo>
                  <a:cubicBezTo>
                    <a:pt x="1943" y="91960"/>
                    <a:pt x="2959" y="89535"/>
                    <a:pt x="5486" y="88099"/>
                  </a:cubicBezTo>
                  <a:cubicBezTo>
                    <a:pt x="6477" y="87541"/>
                    <a:pt x="7468" y="87185"/>
                    <a:pt x="8446" y="87033"/>
                  </a:cubicBezTo>
                  <a:cubicBezTo>
                    <a:pt x="10135" y="86792"/>
                    <a:pt x="11697" y="87033"/>
                    <a:pt x="13234" y="87808"/>
                  </a:cubicBezTo>
                  <a:cubicBezTo>
                    <a:pt x="13246" y="87808"/>
                    <a:pt x="13272" y="87820"/>
                    <a:pt x="13284" y="87820"/>
                  </a:cubicBezTo>
                  <a:cubicBezTo>
                    <a:pt x="13424" y="86740"/>
                    <a:pt x="13589" y="85636"/>
                    <a:pt x="13792" y="84531"/>
                  </a:cubicBezTo>
                  <a:lnTo>
                    <a:pt x="13894" y="83985"/>
                  </a:lnTo>
                  <a:cubicBezTo>
                    <a:pt x="14097" y="82893"/>
                    <a:pt x="14300" y="81800"/>
                    <a:pt x="14554" y="80734"/>
                  </a:cubicBezTo>
                  <a:lnTo>
                    <a:pt x="15469" y="76885"/>
                  </a:lnTo>
                  <a:cubicBezTo>
                    <a:pt x="15748" y="75717"/>
                    <a:pt x="16028" y="74561"/>
                    <a:pt x="16294" y="73406"/>
                  </a:cubicBezTo>
                  <a:cubicBezTo>
                    <a:pt x="16586" y="72148"/>
                    <a:pt x="16878" y="70891"/>
                    <a:pt x="17183" y="69634"/>
                  </a:cubicBezTo>
                  <a:cubicBezTo>
                    <a:pt x="17742" y="67322"/>
                    <a:pt x="18199" y="65011"/>
                    <a:pt x="18567" y="63043"/>
                  </a:cubicBezTo>
                  <a:lnTo>
                    <a:pt x="18910" y="60540"/>
                  </a:lnTo>
                  <a:cubicBezTo>
                    <a:pt x="18961" y="60160"/>
                    <a:pt x="18999" y="59715"/>
                    <a:pt x="19050" y="59271"/>
                  </a:cubicBezTo>
                  <a:lnTo>
                    <a:pt x="19101" y="58648"/>
                  </a:lnTo>
                  <a:cubicBezTo>
                    <a:pt x="19291" y="56858"/>
                    <a:pt x="19520" y="55270"/>
                    <a:pt x="19800" y="53784"/>
                  </a:cubicBezTo>
                  <a:cubicBezTo>
                    <a:pt x="20041" y="52565"/>
                    <a:pt x="20371" y="51473"/>
                    <a:pt x="20815" y="50444"/>
                  </a:cubicBezTo>
                  <a:cubicBezTo>
                    <a:pt x="21057" y="49898"/>
                    <a:pt x="21374" y="49187"/>
                    <a:pt x="21971" y="48399"/>
                  </a:cubicBezTo>
                  <a:cubicBezTo>
                    <a:pt x="22873" y="47218"/>
                    <a:pt x="23940" y="46380"/>
                    <a:pt x="25235" y="45796"/>
                  </a:cubicBezTo>
                  <a:cubicBezTo>
                    <a:pt x="27178" y="44920"/>
                    <a:pt x="29464" y="44894"/>
                    <a:pt x="31496" y="45707"/>
                  </a:cubicBezTo>
                  <a:cubicBezTo>
                    <a:pt x="32245" y="45999"/>
                    <a:pt x="32881" y="46342"/>
                    <a:pt x="33439" y="46659"/>
                  </a:cubicBezTo>
                  <a:cubicBezTo>
                    <a:pt x="33503" y="45237"/>
                    <a:pt x="33668" y="43726"/>
                    <a:pt x="34163" y="42202"/>
                  </a:cubicBezTo>
                  <a:cubicBezTo>
                    <a:pt x="34696" y="40563"/>
                    <a:pt x="35763" y="39065"/>
                    <a:pt x="37148" y="37947"/>
                  </a:cubicBezTo>
                  <a:cubicBezTo>
                    <a:pt x="38126" y="37173"/>
                    <a:pt x="39167" y="36664"/>
                    <a:pt x="40246" y="36398"/>
                  </a:cubicBezTo>
                  <a:cubicBezTo>
                    <a:pt x="41148" y="36195"/>
                    <a:pt x="41986" y="36182"/>
                    <a:pt x="42723" y="36258"/>
                  </a:cubicBezTo>
                  <a:cubicBezTo>
                    <a:pt x="42761" y="33706"/>
                    <a:pt x="43078" y="31279"/>
                    <a:pt x="43650" y="29057"/>
                  </a:cubicBezTo>
                  <a:cubicBezTo>
                    <a:pt x="43892" y="28143"/>
                    <a:pt x="44234" y="27394"/>
                    <a:pt x="44514" y="26797"/>
                  </a:cubicBezTo>
                  <a:cubicBezTo>
                    <a:pt x="45072" y="25552"/>
                    <a:pt x="45822" y="24778"/>
                    <a:pt x="46317" y="24269"/>
                  </a:cubicBezTo>
                  <a:lnTo>
                    <a:pt x="46889" y="23761"/>
                  </a:lnTo>
                  <a:cubicBezTo>
                    <a:pt x="47206" y="23520"/>
                    <a:pt x="47536" y="23279"/>
                    <a:pt x="47866" y="23051"/>
                  </a:cubicBezTo>
                  <a:lnTo>
                    <a:pt x="48616" y="22657"/>
                  </a:lnTo>
                  <a:cubicBezTo>
                    <a:pt x="48971" y="22504"/>
                    <a:pt x="49327" y="22377"/>
                    <a:pt x="49683" y="22250"/>
                  </a:cubicBezTo>
                  <a:lnTo>
                    <a:pt x="50114" y="22110"/>
                  </a:lnTo>
                  <a:cubicBezTo>
                    <a:pt x="51854" y="21704"/>
                    <a:pt x="53772" y="21971"/>
                    <a:pt x="55537" y="22872"/>
                  </a:cubicBezTo>
                  <a:cubicBezTo>
                    <a:pt x="57201" y="23736"/>
                    <a:pt x="58230" y="25006"/>
                    <a:pt x="58966" y="25933"/>
                  </a:cubicBezTo>
                  <a:lnTo>
                    <a:pt x="59131" y="26124"/>
                  </a:lnTo>
                  <a:cubicBezTo>
                    <a:pt x="59461" y="26530"/>
                    <a:pt x="59804" y="26974"/>
                    <a:pt x="60147" y="27394"/>
                  </a:cubicBezTo>
                  <a:cubicBezTo>
                    <a:pt x="60439" y="27749"/>
                    <a:pt x="60732" y="28143"/>
                    <a:pt x="61036" y="28524"/>
                  </a:cubicBezTo>
                  <a:cubicBezTo>
                    <a:pt x="61214" y="28765"/>
                    <a:pt x="61405" y="29007"/>
                    <a:pt x="61595" y="29248"/>
                  </a:cubicBezTo>
                  <a:cubicBezTo>
                    <a:pt x="62179" y="28562"/>
                    <a:pt x="62764" y="27877"/>
                    <a:pt x="63348" y="27191"/>
                  </a:cubicBezTo>
                  <a:cubicBezTo>
                    <a:pt x="65939" y="24143"/>
                    <a:pt x="68275" y="21386"/>
                    <a:pt x="70828" y="18669"/>
                  </a:cubicBezTo>
                  <a:cubicBezTo>
                    <a:pt x="72034" y="17373"/>
                    <a:pt x="73368" y="16053"/>
                    <a:pt x="75146" y="14363"/>
                  </a:cubicBezTo>
                  <a:cubicBezTo>
                    <a:pt x="77051" y="12560"/>
                    <a:pt x="78702" y="11163"/>
                    <a:pt x="80366" y="9969"/>
                  </a:cubicBezTo>
                  <a:cubicBezTo>
                    <a:pt x="81979" y="8813"/>
                    <a:pt x="83630" y="7734"/>
                    <a:pt x="85230" y="6693"/>
                  </a:cubicBezTo>
                  <a:lnTo>
                    <a:pt x="86728" y="5714"/>
                  </a:lnTo>
                  <a:cubicBezTo>
                    <a:pt x="89294" y="4025"/>
                    <a:pt x="91885" y="2349"/>
                    <a:pt x="94488" y="685"/>
                  </a:cubicBezTo>
                  <a:lnTo>
                    <a:pt x="95568"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8" name="Shape 347"/>
            <p:cNvSpPr/>
            <p:nvPr/>
          </p:nvSpPr>
          <p:spPr>
            <a:xfrm>
              <a:off x="554850" y="177546"/>
              <a:ext cx="51778" cy="14453"/>
            </a:xfrm>
            <a:custGeom>
              <a:avLst/>
              <a:gdLst/>
              <a:ahLst/>
              <a:cxnLst/>
              <a:rect l="0" t="0" r="0" b="0"/>
              <a:pathLst>
                <a:path w="51778" h="14453">
                  <a:moveTo>
                    <a:pt x="48501" y="381"/>
                  </a:moveTo>
                  <a:lnTo>
                    <a:pt x="51778" y="7747"/>
                  </a:lnTo>
                  <a:cubicBezTo>
                    <a:pt x="49974" y="8547"/>
                    <a:pt x="36347" y="14453"/>
                    <a:pt x="25489" y="14453"/>
                  </a:cubicBezTo>
                  <a:cubicBezTo>
                    <a:pt x="23203" y="14453"/>
                    <a:pt x="21031" y="14186"/>
                    <a:pt x="19139" y="13564"/>
                  </a:cubicBezTo>
                  <a:cubicBezTo>
                    <a:pt x="18123" y="13233"/>
                    <a:pt x="17107" y="12853"/>
                    <a:pt x="16078" y="12471"/>
                  </a:cubicBezTo>
                  <a:cubicBezTo>
                    <a:pt x="10185" y="10261"/>
                    <a:pt x="8064" y="9919"/>
                    <a:pt x="6236" y="12141"/>
                  </a:cubicBezTo>
                  <a:lnTo>
                    <a:pt x="0" y="7023"/>
                  </a:lnTo>
                  <a:cubicBezTo>
                    <a:pt x="5766" y="0"/>
                    <a:pt x="13678" y="2946"/>
                    <a:pt x="18910" y="4915"/>
                  </a:cubicBezTo>
                  <a:cubicBezTo>
                    <a:pt x="19824" y="5258"/>
                    <a:pt x="20752" y="5600"/>
                    <a:pt x="21653" y="5906"/>
                  </a:cubicBezTo>
                  <a:cubicBezTo>
                    <a:pt x="27686" y="7874"/>
                    <a:pt x="41326" y="3569"/>
                    <a:pt x="48501" y="3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59" name="Shape 348"/>
            <p:cNvSpPr/>
            <p:nvPr/>
          </p:nvSpPr>
          <p:spPr>
            <a:xfrm>
              <a:off x="562408" y="167998"/>
              <a:ext cx="32385" cy="45466"/>
            </a:xfrm>
            <a:custGeom>
              <a:avLst/>
              <a:gdLst/>
              <a:ahLst/>
              <a:cxnLst/>
              <a:rect l="0" t="0" r="0" b="0"/>
              <a:pathLst>
                <a:path w="32385" h="45466">
                  <a:moveTo>
                    <a:pt x="24574" y="0"/>
                  </a:moveTo>
                  <a:lnTo>
                    <a:pt x="32385" y="2007"/>
                  </a:lnTo>
                  <a:cubicBezTo>
                    <a:pt x="32245" y="2528"/>
                    <a:pt x="29070" y="14872"/>
                    <a:pt x="27787" y="18974"/>
                  </a:cubicBezTo>
                  <a:cubicBezTo>
                    <a:pt x="26073" y="24435"/>
                    <a:pt x="22123" y="29312"/>
                    <a:pt x="18491" y="33363"/>
                  </a:cubicBezTo>
                  <a:cubicBezTo>
                    <a:pt x="15227" y="36995"/>
                    <a:pt x="5601" y="45124"/>
                    <a:pt x="5194" y="45466"/>
                  </a:cubicBezTo>
                  <a:lnTo>
                    <a:pt x="0" y="39294"/>
                  </a:lnTo>
                  <a:cubicBezTo>
                    <a:pt x="2654" y="37059"/>
                    <a:pt x="10096" y="30645"/>
                    <a:pt x="12497" y="27966"/>
                  </a:cubicBezTo>
                  <a:cubicBezTo>
                    <a:pt x="15367" y="24765"/>
                    <a:pt x="18834" y="20574"/>
                    <a:pt x="20091" y="16561"/>
                  </a:cubicBezTo>
                  <a:cubicBezTo>
                    <a:pt x="21311" y="12650"/>
                    <a:pt x="24536" y="127"/>
                    <a:pt x="24574"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0" name="Shape 349"/>
            <p:cNvSpPr/>
            <p:nvPr/>
          </p:nvSpPr>
          <p:spPr>
            <a:xfrm>
              <a:off x="578396" y="280082"/>
              <a:ext cx="37884" cy="32906"/>
            </a:xfrm>
            <a:custGeom>
              <a:avLst/>
              <a:gdLst/>
              <a:ahLst/>
              <a:cxnLst/>
              <a:rect l="0" t="0" r="0" b="0"/>
              <a:pathLst>
                <a:path w="37884" h="32906">
                  <a:moveTo>
                    <a:pt x="6490" y="0"/>
                  </a:moveTo>
                  <a:cubicBezTo>
                    <a:pt x="6579" y="127"/>
                    <a:pt x="15240" y="11874"/>
                    <a:pt x="20219" y="16459"/>
                  </a:cubicBezTo>
                  <a:cubicBezTo>
                    <a:pt x="23889" y="19838"/>
                    <a:pt x="34214" y="24003"/>
                    <a:pt x="37884" y="25311"/>
                  </a:cubicBezTo>
                  <a:lnTo>
                    <a:pt x="35154" y="32906"/>
                  </a:lnTo>
                  <a:cubicBezTo>
                    <a:pt x="33643" y="32372"/>
                    <a:pt x="20269" y="27457"/>
                    <a:pt x="14758" y="22390"/>
                  </a:cubicBezTo>
                  <a:cubicBezTo>
                    <a:pt x="9208" y="17272"/>
                    <a:pt x="368" y="5296"/>
                    <a:pt x="0" y="4788"/>
                  </a:cubicBezTo>
                  <a:lnTo>
                    <a:pt x="649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1" name="Shape 350"/>
            <p:cNvSpPr/>
            <p:nvPr/>
          </p:nvSpPr>
          <p:spPr>
            <a:xfrm>
              <a:off x="1235843" y="211375"/>
              <a:ext cx="7138" cy="7138"/>
            </a:xfrm>
            <a:custGeom>
              <a:avLst/>
              <a:gdLst/>
              <a:ahLst/>
              <a:cxnLst/>
              <a:rect l="0" t="0" r="0" b="0"/>
              <a:pathLst>
                <a:path w="7138" h="7138">
                  <a:moveTo>
                    <a:pt x="3569" y="0"/>
                  </a:moveTo>
                  <a:cubicBezTo>
                    <a:pt x="5512" y="0"/>
                    <a:pt x="7138" y="1625"/>
                    <a:pt x="7138" y="3569"/>
                  </a:cubicBezTo>
                  <a:cubicBezTo>
                    <a:pt x="7138" y="5512"/>
                    <a:pt x="5512" y="7138"/>
                    <a:pt x="3569" y="7138"/>
                  </a:cubicBezTo>
                  <a:cubicBezTo>
                    <a:pt x="1625" y="7138"/>
                    <a:pt x="0" y="5512"/>
                    <a:pt x="0" y="3569"/>
                  </a:cubicBezTo>
                  <a:cubicBezTo>
                    <a:pt x="0" y="1625"/>
                    <a:pt x="1625"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2" name="Shape 351"/>
            <p:cNvSpPr/>
            <p:nvPr/>
          </p:nvSpPr>
          <p:spPr>
            <a:xfrm>
              <a:off x="1234826" y="210360"/>
              <a:ext cx="4585" cy="9157"/>
            </a:xfrm>
            <a:custGeom>
              <a:avLst/>
              <a:gdLst/>
              <a:ahLst/>
              <a:cxnLst/>
              <a:rect l="0" t="0" r="0" b="0"/>
              <a:pathLst>
                <a:path w="4585" h="9157">
                  <a:moveTo>
                    <a:pt x="4585" y="0"/>
                  </a:moveTo>
                  <a:lnTo>
                    <a:pt x="4585" y="2019"/>
                  </a:lnTo>
                  <a:cubicBezTo>
                    <a:pt x="3200" y="2019"/>
                    <a:pt x="2019" y="3187"/>
                    <a:pt x="2019" y="4585"/>
                  </a:cubicBezTo>
                  <a:cubicBezTo>
                    <a:pt x="2019" y="5969"/>
                    <a:pt x="3200" y="7150"/>
                    <a:pt x="4585" y="7150"/>
                  </a:cubicBezTo>
                  <a:lnTo>
                    <a:pt x="4585" y="9157"/>
                  </a:lnTo>
                  <a:cubicBezTo>
                    <a:pt x="2057" y="9157"/>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3" name="Shape 352"/>
            <p:cNvSpPr/>
            <p:nvPr/>
          </p:nvSpPr>
          <p:spPr>
            <a:xfrm>
              <a:off x="1239411" y="210360"/>
              <a:ext cx="4585" cy="9157"/>
            </a:xfrm>
            <a:custGeom>
              <a:avLst/>
              <a:gdLst/>
              <a:ahLst/>
              <a:cxnLst/>
              <a:rect l="0" t="0" r="0" b="0"/>
              <a:pathLst>
                <a:path w="4585" h="9157">
                  <a:moveTo>
                    <a:pt x="0" y="0"/>
                  </a:moveTo>
                  <a:cubicBezTo>
                    <a:pt x="2527" y="0"/>
                    <a:pt x="4585" y="2057"/>
                    <a:pt x="4585" y="4585"/>
                  </a:cubicBezTo>
                  <a:cubicBezTo>
                    <a:pt x="4585" y="7112"/>
                    <a:pt x="2527" y="9157"/>
                    <a:pt x="0" y="9157"/>
                  </a:cubicBezTo>
                  <a:lnTo>
                    <a:pt x="0" y="7150"/>
                  </a:lnTo>
                  <a:cubicBezTo>
                    <a:pt x="1397" y="7150"/>
                    <a:pt x="2565" y="5969"/>
                    <a:pt x="2565" y="4585"/>
                  </a:cubicBezTo>
                  <a:cubicBezTo>
                    <a:pt x="2565" y="3187"/>
                    <a:pt x="1397"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4" name="Shape 353"/>
            <p:cNvSpPr/>
            <p:nvPr/>
          </p:nvSpPr>
          <p:spPr>
            <a:xfrm>
              <a:off x="1282233" y="212278"/>
              <a:ext cx="7138" cy="7150"/>
            </a:xfrm>
            <a:custGeom>
              <a:avLst/>
              <a:gdLst/>
              <a:ahLst/>
              <a:cxnLst/>
              <a:rect l="0" t="0" r="0" b="0"/>
              <a:pathLst>
                <a:path w="7138" h="7150">
                  <a:moveTo>
                    <a:pt x="3569" y="0"/>
                  </a:moveTo>
                  <a:cubicBezTo>
                    <a:pt x="5512" y="0"/>
                    <a:pt x="7138" y="1625"/>
                    <a:pt x="7138" y="3569"/>
                  </a:cubicBezTo>
                  <a:cubicBezTo>
                    <a:pt x="7138" y="5524"/>
                    <a:pt x="5512" y="7150"/>
                    <a:pt x="3569" y="7150"/>
                  </a:cubicBezTo>
                  <a:cubicBezTo>
                    <a:pt x="1613" y="7150"/>
                    <a:pt x="0" y="5524"/>
                    <a:pt x="0" y="3569"/>
                  </a:cubicBezTo>
                  <a:cubicBezTo>
                    <a:pt x="0" y="1625"/>
                    <a:pt x="1613" y="0"/>
                    <a:pt x="35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5" name="Shape 354"/>
            <p:cNvSpPr/>
            <p:nvPr/>
          </p:nvSpPr>
          <p:spPr>
            <a:xfrm>
              <a:off x="1281217" y="211271"/>
              <a:ext cx="4585" cy="9169"/>
            </a:xfrm>
            <a:custGeom>
              <a:avLst/>
              <a:gdLst/>
              <a:ahLst/>
              <a:cxnLst/>
              <a:rect l="0" t="0" r="0" b="0"/>
              <a:pathLst>
                <a:path w="4585" h="9169">
                  <a:moveTo>
                    <a:pt x="4585" y="0"/>
                  </a:moveTo>
                  <a:lnTo>
                    <a:pt x="4585" y="2019"/>
                  </a:lnTo>
                  <a:cubicBezTo>
                    <a:pt x="3200" y="2019"/>
                    <a:pt x="2019" y="3187"/>
                    <a:pt x="2019" y="4585"/>
                  </a:cubicBezTo>
                  <a:cubicBezTo>
                    <a:pt x="2019" y="5969"/>
                    <a:pt x="3200" y="7150"/>
                    <a:pt x="4585" y="7150"/>
                  </a:cubicBezTo>
                  <a:lnTo>
                    <a:pt x="4585" y="9169"/>
                  </a:lnTo>
                  <a:cubicBezTo>
                    <a:pt x="2057" y="9169"/>
                    <a:pt x="0" y="7112"/>
                    <a:pt x="0" y="4585"/>
                  </a:cubicBezTo>
                  <a:cubicBezTo>
                    <a:pt x="0" y="2057"/>
                    <a:pt x="2057" y="0"/>
                    <a:pt x="4585"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6" name="Shape 355"/>
            <p:cNvSpPr/>
            <p:nvPr/>
          </p:nvSpPr>
          <p:spPr>
            <a:xfrm>
              <a:off x="1285802" y="211271"/>
              <a:ext cx="4585" cy="9169"/>
            </a:xfrm>
            <a:custGeom>
              <a:avLst/>
              <a:gdLst/>
              <a:ahLst/>
              <a:cxnLst/>
              <a:rect l="0" t="0" r="0" b="0"/>
              <a:pathLst>
                <a:path w="4585" h="9169">
                  <a:moveTo>
                    <a:pt x="0" y="0"/>
                  </a:moveTo>
                  <a:cubicBezTo>
                    <a:pt x="2527" y="0"/>
                    <a:pt x="4585" y="2057"/>
                    <a:pt x="4585" y="4585"/>
                  </a:cubicBezTo>
                  <a:cubicBezTo>
                    <a:pt x="4585" y="7112"/>
                    <a:pt x="2527" y="9169"/>
                    <a:pt x="0" y="9169"/>
                  </a:cubicBezTo>
                  <a:lnTo>
                    <a:pt x="0" y="7150"/>
                  </a:lnTo>
                  <a:cubicBezTo>
                    <a:pt x="1384" y="7150"/>
                    <a:pt x="2565" y="5969"/>
                    <a:pt x="2565" y="4585"/>
                  </a:cubicBezTo>
                  <a:cubicBezTo>
                    <a:pt x="2565" y="3187"/>
                    <a:pt x="1384" y="2019"/>
                    <a:pt x="0" y="2019"/>
                  </a:cubicBez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7" name="Shape 356"/>
            <p:cNvSpPr/>
            <p:nvPr/>
          </p:nvSpPr>
          <p:spPr>
            <a:xfrm>
              <a:off x="1227605" y="250982"/>
              <a:ext cx="72835" cy="31038"/>
            </a:xfrm>
            <a:custGeom>
              <a:avLst/>
              <a:gdLst/>
              <a:ahLst/>
              <a:cxnLst/>
              <a:rect l="0" t="0" r="0" b="0"/>
              <a:pathLst>
                <a:path w="72835" h="31038">
                  <a:moveTo>
                    <a:pt x="4191" y="0"/>
                  </a:moveTo>
                  <a:cubicBezTo>
                    <a:pt x="6490" y="0"/>
                    <a:pt x="8243" y="1321"/>
                    <a:pt x="8306" y="2908"/>
                  </a:cubicBezTo>
                  <a:cubicBezTo>
                    <a:pt x="8369" y="4280"/>
                    <a:pt x="8395" y="5677"/>
                    <a:pt x="8585" y="7048"/>
                  </a:cubicBezTo>
                  <a:cubicBezTo>
                    <a:pt x="9030" y="8915"/>
                    <a:pt x="9804" y="10719"/>
                    <a:pt x="10820" y="12484"/>
                  </a:cubicBezTo>
                  <a:cubicBezTo>
                    <a:pt x="11900" y="14198"/>
                    <a:pt x="13132" y="15824"/>
                    <a:pt x="14694" y="17335"/>
                  </a:cubicBezTo>
                  <a:cubicBezTo>
                    <a:pt x="15926" y="18390"/>
                    <a:pt x="17259" y="19342"/>
                    <a:pt x="18758" y="20206"/>
                  </a:cubicBezTo>
                  <a:cubicBezTo>
                    <a:pt x="20269" y="20968"/>
                    <a:pt x="21844" y="21615"/>
                    <a:pt x="23469" y="22263"/>
                  </a:cubicBezTo>
                  <a:cubicBezTo>
                    <a:pt x="24879" y="22809"/>
                    <a:pt x="26264" y="23368"/>
                    <a:pt x="27737" y="23850"/>
                  </a:cubicBezTo>
                  <a:cubicBezTo>
                    <a:pt x="29654" y="24358"/>
                    <a:pt x="31623" y="24676"/>
                    <a:pt x="33643" y="24905"/>
                  </a:cubicBezTo>
                  <a:cubicBezTo>
                    <a:pt x="36563" y="25146"/>
                    <a:pt x="39548" y="25298"/>
                    <a:pt x="42482" y="25082"/>
                  </a:cubicBezTo>
                  <a:cubicBezTo>
                    <a:pt x="44005" y="24892"/>
                    <a:pt x="45453" y="24612"/>
                    <a:pt x="46901" y="24244"/>
                  </a:cubicBezTo>
                  <a:cubicBezTo>
                    <a:pt x="48616" y="23685"/>
                    <a:pt x="50190" y="22999"/>
                    <a:pt x="51714" y="22225"/>
                  </a:cubicBezTo>
                  <a:cubicBezTo>
                    <a:pt x="53124" y="21412"/>
                    <a:pt x="54445" y="20523"/>
                    <a:pt x="55702" y="19596"/>
                  </a:cubicBezTo>
                  <a:cubicBezTo>
                    <a:pt x="56756" y="18809"/>
                    <a:pt x="57785" y="18034"/>
                    <a:pt x="58750" y="17208"/>
                  </a:cubicBezTo>
                  <a:cubicBezTo>
                    <a:pt x="59627" y="16345"/>
                    <a:pt x="60363" y="15418"/>
                    <a:pt x="60985" y="14453"/>
                  </a:cubicBezTo>
                  <a:cubicBezTo>
                    <a:pt x="61760" y="13017"/>
                    <a:pt x="62268" y="11582"/>
                    <a:pt x="62636" y="10084"/>
                  </a:cubicBezTo>
                  <a:cubicBezTo>
                    <a:pt x="62725" y="9449"/>
                    <a:pt x="62814" y="8827"/>
                    <a:pt x="62878" y="8192"/>
                  </a:cubicBezTo>
                  <a:cubicBezTo>
                    <a:pt x="62954" y="7468"/>
                    <a:pt x="62954" y="6731"/>
                    <a:pt x="63170" y="6020"/>
                  </a:cubicBezTo>
                  <a:cubicBezTo>
                    <a:pt x="63436" y="5105"/>
                    <a:pt x="63868" y="4242"/>
                    <a:pt x="64249" y="3353"/>
                  </a:cubicBezTo>
                  <a:cubicBezTo>
                    <a:pt x="64884" y="1854"/>
                    <a:pt x="67107" y="915"/>
                    <a:pt x="69317" y="1333"/>
                  </a:cubicBezTo>
                  <a:cubicBezTo>
                    <a:pt x="71438" y="1753"/>
                    <a:pt x="72835" y="3390"/>
                    <a:pt x="72187" y="4890"/>
                  </a:cubicBezTo>
                  <a:cubicBezTo>
                    <a:pt x="71856" y="5690"/>
                    <a:pt x="71475" y="6464"/>
                    <a:pt x="71209" y="7265"/>
                  </a:cubicBezTo>
                  <a:cubicBezTo>
                    <a:pt x="71184" y="7506"/>
                    <a:pt x="71158" y="7747"/>
                    <a:pt x="71145" y="7988"/>
                  </a:cubicBezTo>
                  <a:cubicBezTo>
                    <a:pt x="70955" y="9931"/>
                    <a:pt x="70714" y="11925"/>
                    <a:pt x="69964" y="13792"/>
                  </a:cubicBezTo>
                  <a:cubicBezTo>
                    <a:pt x="69482" y="15049"/>
                    <a:pt x="68872" y="16281"/>
                    <a:pt x="68072" y="17449"/>
                  </a:cubicBezTo>
                  <a:cubicBezTo>
                    <a:pt x="67488" y="18326"/>
                    <a:pt x="66840" y="19202"/>
                    <a:pt x="66027" y="19989"/>
                  </a:cubicBezTo>
                  <a:cubicBezTo>
                    <a:pt x="65012" y="20955"/>
                    <a:pt x="63945" y="21895"/>
                    <a:pt x="62776" y="22771"/>
                  </a:cubicBezTo>
                  <a:cubicBezTo>
                    <a:pt x="60579" y="24384"/>
                    <a:pt x="58382" y="25959"/>
                    <a:pt x="55778" y="27280"/>
                  </a:cubicBezTo>
                  <a:cubicBezTo>
                    <a:pt x="53302" y="28524"/>
                    <a:pt x="50571" y="29578"/>
                    <a:pt x="47625" y="30188"/>
                  </a:cubicBezTo>
                  <a:cubicBezTo>
                    <a:pt x="44793" y="30759"/>
                    <a:pt x="41821" y="31038"/>
                    <a:pt x="38862" y="30962"/>
                  </a:cubicBezTo>
                  <a:cubicBezTo>
                    <a:pt x="37224" y="30924"/>
                    <a:pt x="35611" y="30823"/>
                    <a:pt x="33985" y="30721"/>
                  </a:cubicBezTo>
                  <a:cubicBezTo>
                    <a:pt x="31242" y="30543"/>
                    <a:pt x="28334" y="30213"/>
                    <a:pt x="25768" y="29490"/>
                  </a:cubicBezTo>
                  <a:cubicBezTo>
                    <a:pt x="23647" y="28905"/>
                    <a:pt x="21641" y="28169"/>
                    <a:pt x="19647" y="27394"/>
                  </a:cubicBezTo>
                  <a:cubicBezTo>
                    <a:pt x="18186" y="26822"/>
                    <a:pt x="16726" y="26251"/>
                    <a:pt x="15354" y="25578"/>
                  </a:cubicBezTo>
                  <a:cubicBezTo>
                    <a:pt x="12713" y="24282"/>
                    <a:pt x="10376" y="22796"/>
                    <a:pt x="8382" y="21006"/>
                  </a:cubicBezTo>
                  <a:cubicBezTo>
                    <a:pt x="6515" y="19317"/>
                    <a:pt x="5004" y="17513"/>
                    <a:pt x="3797" y="15545"/>
                  </a:cubicBezTo>
                  <a:cubicBezTo>
                    <a:pt x="2489" y="13450"/>
                    <a:pt x="1270" y="11316"/>
                    <a:pt x="737" y="9055"/>
                  </a:cubicBezTo>
                  <a:cubicBezTo>
                    <a:pt x="267" y="7010"/>
                    <a:pt x="152" y="4966"/>
                    <a:pt x="64" y="2908"/>
                  </a:cubicBezTo>
                  <a:cubicBezTo>
                    <a:pt x="0" y="1321"/>
                    <a:pt x="1981" y="0"/>
                    <a:pt x="419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8" name="Shape 357"/>
            <p:cNvSpPr/>
            <p:nvPr/>
          </p:nvSpPr>
          <p:spPr>
            <a:xfrm>
              <a:off x="1103646" y="331963"/>
              <a:ext cx="20669" cy="36830"/>
            </a:xfrm>
            <a:custGeom>
              <a:avLst/>
              <a:gdLst/>
              <a:ahLst/>
              <a:cxnLst/>
              <a:rect l="0" t="0" r="0" b="0"/>
              <a:pathLst>
                <a:path w="20669" h="36830">
                  <a:moveTo>
                    <a:pt x="18720" y="25"/>
                  </a:moveTo>
                  <a:lnTo>
                    <a:pt x="20669" y="505"/>
                  </a:lnTo>
                  <a:lnTo>
                    <a:pt x="20669" y="8622"/>
                  </a:lnTo>
                  <a:lnTo>
                    <a:pt x="18517" y="8089"/>
                  </a:lnTo>
                  <a:cubicBezTo>
                    <a:pt x="17577" y="8089"/>
                    <a:pt x="16485" y="8268"/>
                    <a:pt x="15494" y="8458"/>
                  </a:cubicBezTo>
                  <a:cubicBezTo>
                    <a:pt x="14656" y="8610"/>
                    <a:pt x="13627" y="9080"/>
                    <a:pt x="12674" y="9715"/>
                  </a:cubicBezTo>
                  <a:cubicBezTo>
                    <a:pt x="11062" y="10795"/>
                    <a:pt x="9906" y="12420"/>
                    <a:pt x="9309" y="14427"/>
                  </a:cubicBezTo>
                  <a:cubicBezTo>
                    <a:pt x="8979" y="15557"/>
                    <a:pt x="8737" y="16840"/>
                    <a:pt x="8534" y="18466"/>
                  </a:cubicBezTo>
                  <a:cubicBezTo>
                    <a:pt x="8827" y="19761"/>
                    <a:pt x="11278" y="23901"/>
                    <a:pt x="16205" y="27508"/>
                  </a:cubicBezTo>
                  <a:lnTo>
                    <a:pt x="20669" y="28328"/>
                  </a:lnTo>
                  <a:lnTo>
                    <a:pt x="20669" y="36830"/>
                  </a:lnTo>
                  <a:lnTo>
                    <a:pt x="11443" y="34023"/>
                  </a:lnTo>
                  <a:cubicBezTo>
                    <a:pt x="4699" y="29095"/>
                    <a:pt x="0" y="22110"/>
                    <a:pt x="495" y="17767"/>
                  </a:cubicBezTo>
                  <a:cubicBezTo>
                    <a:pt x="749" y="15570"/>
                    <a:pt x="1092" y="13779"/>
                    <a:pt x="1575" y="12141"/>
                  </a:cubicBezTo>
                  <a:cubicBezTo>
                    <a:pt x="2718" y="8306"/>
                    <a:pt x="5004" y="5156"/>
                    <a:pt x="8179" y="3022"/>
                  </a:cubicBezTo>
                  <a:cubicBezTo>
                    <a:pt x="9474" y="2146"/>
                    <a:pt x="11557" y="991"/>
                    <a:pt x="13995" y="533"/>
                  </a:cubicBezTo>
                  <a:cubicBezTo>
                    <a:pt x="15392" y="267"/>
                    <a:pt x="17031" y="0"/>
                    <a:pt x="18720" y="25"/>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69" name="Shape 358"/>
            <p:cNvSpPr/>
            <p:nvPr/>
          </p:nvSpPr>
          <p:spPr>
            <a:xfrm>
              <a:off x="1124316" y="327911"/>
              <a:ext cx="94304" cy="41707"/>
            </a:xfrm>
            <a:custGeom>
              <a:avLst/>
              <a:gdLst/>
              <a:ahLst/>
              <a:cxnLst/>
              <a:rect l="0" t="0" r="0" b="0"/>
              <a:pathLst>
                <a:path w="94304" h="41707">
                  <a:moveTo>
                    <a:pt x="92246" y="0"/>
                  </a:moveTo>
                  <a:lnTo>
                    <a:pt x="94304" y="7798"/>
                  </a:lnTo>
                  <a:cubicBezTo>
                    <a:pt x="87547" y="9576"/>
                    <a:pt x="53638" y="18491"/>
                    <a:pt x="50095" y="18936"/>
                  </a:cubicBezTo>
                  <a:cubicBezTo>
                    <a:pt x="48038" y="19190"/>
                    <a:pt x="46019" y="19444"/>
                    <a:pt x="44024" y="19800"/>
                  </a:cubicBezTo>
                  <a:cubicBezTo>
                    <a:pt x="42094" y="20130"/>
                    <a:pt x="40164" y="20498"/>
                    <a:pt x="38233" y="20854"/>
                  </a:cubicBezTo>
                  <a:cubicBezTo>
                    <a:pt x="36062" y="21272"/>
                    <a:pt x="33903" y="21578"/>
                    <a:pt x="31807" y="21882"/>
                  </a:cubicBezTo>
                  <a:cubicBezTo>
                    <a:pt x="30499" y="22060"/>
                    <a:pt x="29191" y="22251"/>
                    <a:pt x="27883" y="22454"/>
                  </a:cubicBezTo>
                  <a:cubicBezTo>
                    <a:pt x="25978" y="22771"/>
                    <a:pt x="24263" y="23102"/>
                    <a:pt x="22676" y="23482"/>
                  </a:cubicBezTo>
                  <a:cubicBezTo>
                    <a:pt x="21914" y="23647"/>
                    <a:pt x="21190" y="23850"/>
                    <a:pt x="20453" y="24054"/>
                  </a:cubicBezTo>
                  <a:cubicBezTo>
                    <a:pt x="20174" y="24130"/>
                    <a:pt x="19869" y="24232"/>
                    <a:pt x="19564" y="24333"/>
                  </a:cubicBezTo>
                  <a:cubicBezTo>
                    <a:pt x="19501" y="24346"/>
                    <a:pt x="19450" y="24371"/>
                    <a:pt x="19399" y="24384"/>
                  </a:cubicBezTo>
                  <a:cubicBezTo>
                    <a:pt x="19120" y="25095"/>
                    <a:pt x="18764" y="26010"/>
                    <a:pt x="18447" y="26810"/>
                  </a:cubicBezTo>
                  <a:cubicBezTo>
                    <a:pt x="16516" y="31763"/>
                    <a:pt x="15754" y="33566"/>
                    <a:pt x="15119" y="34519"/>
                  </a:cubicBezTo>
                  <a:lnTo>
                    <a:pt x="14954" y="34760"/>
                  </a:lnTo>
                  <a:cubicBezTo>
                    <a:pt x="14624" y="35243"/>
                    <a:pt x="14306" y="35725"/>
                    <a:pt x="13963" y="36195"/>
                  </a:cubicBezTo>
                  <a:cubicBezTo>
                    <a:pt x="12363" y="38506"/>
                    <a:pt x="9836" y="40284"/>
                    <a:pt x="9557" y="40487"/>
                  </a:cubicBezTo>
                  <a:lnTo>
                    <a:pt x="8985" y="40869"/>
                  </a:lnTo>
                  <a:lnTo>
                    <a:pt x="8325" y="41060"/>
                  </a:lnTo>
                  <a:cubicBezTo>
                    <a:pt x="8134" y="41110"/>
                    <a:pt x="5861" y="41707"/>
                    <a:pt x="2711" y="41707"/>
                  </a:cubicBezTo>
                  <a:lnTo>
                    <a:pt x="0" y="40882"/>
                  </a:lnTo>
                  <a:lnTo>
                    <a:pt x="0" y="32380"/>
                  </a:lnTo>
                  <a:lnTo>
                    <a:pt x="5556" y="33401"/>
                  </a:lnTo>
                  <a:cubicBezTo>
                    <a:pt x="6166" y="32906"/>
                    <a:pt x="6915" y="32207"/>
                    <a:pt x="7360" y="31572"/>
                  </a:cubicBezTo>
                  <a:cubicBezTo>
                    <a:pt x="7677" y="31115"/>
                    <a:pt x="7982" y="30683"/>
                    <a:pt x="8274" y="30238"/>
                  </a:cubicBezTo>
                  <a:lnTo>
                    <a:pt x="8439" y="29997"/>
                  </a:lnTo>
                  <a:cubicBezTo>
                    <a:pt x="8782" y="29363"/>
                    <a:pt x="10179" y="25794"/>
                    <a:pt x="10941" y="23876"/>
                  </a:cubicBezTo>
                  <a:cubicBezTo>
                    <a:pt x="11462" y="22530"/>
                    <a:pt x="11843" y="21552"/>
                    <a:pt x="12135" y="20854"/>
                  </a:cubicBezTo>
                  <a:cubicBezTo>
                    <a:pt x="12084" y="20777"/>
                    <a:pt x="12033" y="20713"/>
                    <a:pt x="11982" y="20651"/>
                  </a:cubicBezTo>
                  <a:cubicBezTo>
                    <a:pt x="11398" y="19850"/>
                    <a:pt x="10700" y="19038"/>
                    <a:pt x="9709" y="18009"/>
                  </a:cubicBezTo>
                  <a:cubicBezTo>
                    <a:pt x="7779" y="16040"/>
                    <a:pt x="5861" y="14592"/>
                    <a:pt x="3854" y="13627"/>
                  </a:cubicBezTo>
                  <a:lnTo>
                    <a:pt x="0" y="12674"/>
                  </a:lnTo>
                  <a:lnTo>
                    <a:pt x="0" y="4557"/>
                  </a:lnTo>
                  <a:lnTo>
                    <a:pt x="7385" y="6376"/>
                  </a:lnTo>
                  <a:cubicBezTo>
                    <a:pt x="10230" y="7760"/>
                    <a:pt x="12884" y="9728"/>
                    <a:pt x="15487" y="12395"/>
                  </a:cubicBezTo>
                  <a:cubicBezTo>
                    <a:pt x="16745" y="13678"/>
                    <a:pt x="17697" y="14796"/>
                    <a:pt x="18485" y="15888"/>
                  </a:cubicBezTo>
                  <a:cubicBezTo>
                    <a:pt x="18561" y="15977"/>
                    <a:pt x="18637" y="16078"/>
                    <a:pt x="18701" y="16167"/>
                  </a:cubicBezTo>
                  <a:cubicBezTo>
                    <a:pt x="19437" y="15964"/>
                    <a:pt x="20148" y="15786"/>
                    <a:pt x="20860" y="15621"/>
                  </a:cubicBezTo>
                  <a:cubicBezTo>
                    <a:pt x="22612" y="15202"/>
                    <a:pt x="24492" y="14846"/>
                    <a:pt x="26588" y="14504"/>
                  </a:cubicBezTo>
                  <a:cubicBezTo>
                    <a:pt x="27959" y="14275"/>
                    <a:pt x="29305" y="14084"/>
                    <a:pt x="30664" y="13894"/>
                  </a:cubicBezTo>
                  <a:cubicBezTo>
                    <a:pt x="32760" y="13589"/>
                    <a:pt x="34741" y="13310"/>
                    <a:pt x="36735" y="12929"/>
                  </a:cubicBezTo>
                  <a:cubicBezTo>
                    <a:pt x="38703" y="12560"/>
                    <a:pt x="40672" y="12192"/>
                    <a:pt x="42628" y="11849"/>
                  </a:cubicBezTo>
                  <a:cubicBezTo>
                    <a:pt x="44812" y="11468"/>
                    <a:pt x="46946" y="11202"/>
                    <a:pt x="49104" y="10935"/>
                  </a:cubicBezTo>
                  <a:cubicBezTo>
                    <a:pt x="51607" y="10592"/>
                    <a:pt x="76892" y="4052"/>
                    <a:pt x="9224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0" name="Shape 359"/>
            <p:cNvSpPr/>
            <p:nvPr/>
          </p:nvSpPr>
          <p:spPr>
            <a:xfrm>
              <a:off x="1259086" y="420015"/>
              <a:ext cx="22208" cy="95096"/>
            </a:xfrm>
            <a:custGeom>
              <a:avLst/>
              <a:gdLst/>
              <a:ahLst/>
              <a:cxnLst/>
              <a:rect l="0" t="0" r="0" b="0"/>
              <a:pathLst>
                <a:path w="22208" h="95096">
                  <a:moveTo>
                    <a:pt x="21831" y="0"/>
                  </a:moveTo>
                  <a:lnTo>
                    <a:pt x="22208" y="2"/>
                  </a:lnTo>
                  <a:lnTo>
                    <a:pt x="22208" y="76088"/>
                  </a:lnTo>
                  <a:lnTo>
                    <a:pt x="18199" y="77064"/>
                  </a:lnTo>
                  <a:cubicBezTo>
                    <a:pt x="17234" y="77280"/>
                    <a:pt x="16243" y="77572"/>
                    <a:pt x="15139" y="77953"/>
                  </a:cubicBezTo>
                  <a:cubicBezTo>
                    <a:pt x="13983" y="78346"/>
                    <a:pt x="12852" y="78829"/>
                    <a:pt x="11747" y="79375"/>
                  </a:cubicBezTo>
                  <a:cubicBezTo>
                    <a:pt x="11011" y="79731"/>
                    <a:pt x="10262" y="80111"/>
                    <a:pt x="9538" y="80518"/>
                  </a:cubicBezTo>
                  <a:cubicBezTo>
                    <a:pt x="9347" y="80632"/>
                    <a:pt x="9055" y="80849"/>
                    <a:pt x="8801" y="81064"/>
                  </a:cubicBezTo>
                  <a:cubicBezTo>
                    <a:pt x="8699" y="81140"/>
                    <a:pt x="8522" y="81382"/>
                    <a:pt x="8344" y="81623"/>
                  </a:cubicBezTo>
                  <a:cubicBezTo>
                    <a:pt x="8306" y="81750"/>
                    <a:pt x="8268" y="81890"/>
                    <a:pt x="8242" y="81991"/>
                  </a:cubicBezTo>
                  <a:cubicBezTo>
                    <a:pt x="8141" y="82423"/>
                    <a:pt x="8153" y="82855"/>
                    <a:pt x="8179" y="82982"/>
                  </a:cubicBezTo>
                  <a:cubicBezTo>
                    <a:pt x="8268" y="83274"/>
                    <a:pt x="8395" y="83592"/>
                    <a:pt x="8598" y="84036"/>
                  </a:cubicBezTo>
                  <a:cubicBezTo>
                    <a:pt x="8750" y="84213"/>
                    <a:pt x="8928" y="84379"/>
                    <a:pt x="9080" y="84519"/>
                  </a:cubicBezTo>
                  <a:cubicBezTo>
                    <a:pt x="9601" y="85001"/>
                    <a:pt x="10554" y="85395"/>
                    <a:pt x="11493" y="85776"/>
                  </a:cubicBezTo>
                  <a:cubicBezTo>
                    <a:pt x="12217" y="86068"/>
                    <a:pt x="13246" y="86233"/>
                    <a:pt x="14250" y="86398"/>
                  </a:cubicBezTo>
                  <a:cubicBezTo>
                    <a:pt x="15151" y="86551"/>
                    <a:pt x="16053" y="86664"/>
                    <a:pt x="16954" y="86741"/>
                  </a:cubicBezTo>
                  <a:lnTo>
                    <a:pt x="22208" y="87022"/>
                  </a:lnTo>
                  <a:lnTo>
                    <a:pt x="22208" y="95096"/>
                  </a:lnTo>
                  <a:lnTo>
                    <a:pt x="16332" y="94780"/>
                  </a:lnTo>
                  <a:cubicBezTo>
                    <a:pt x="15202" y="94691"/>
                    <a:pt x="14059" y="94552"/>
                    <a:pt x="12929" y="94361"/>
                  </a:cubicBezTo>
                  <a:cubicBezTo>
                    <a:pt x="11582" y="94132"/>
                    <a:pt x="10033" y="93879"/>
                    <a:pt x="8471" y="93256"/>
                  </a:cubicBezTo>
                  <a:cubicBezTo>
                    <a:pt x="7061" y="92685"/>
                    <a:pt x="5156" y="91910"/>
                    <a:pt x="3518" y="90360"/>
                  </a:cubicBezTo>
                  <a:cubicBezTo>
                    <a:pt x="2794" y="89674"/>
                    <a:pt x="1994" y="88836"/>
                    <a:pt x="1473" y="87820"/>
                  </a:cubicBezTo>
                  <a:cubicBezTo>
                    <a:pt x="953" y="86767"/>
                    <a:pt x="622" y="85928"/>
                    <a:pt x="394" y="85065"/>
                  </a:cubicBezTo>
                  <a:cubicBezTo>
                    <a:pt x="0" y="83553"/>
                    <a:pt x="0" y="81762"/>
                    <a:pt x="394" y="80125"/>
                  </a:cubicBezTo>
                  <a:cubicBezTo>
                    <a:pt x="838" y="78232"/>
                    <a:pt x="1448" y="77394"/>
                    <a:pt x="1638" y="77127"/>
                  </a:cubicBezTo>
                  <a:cubicBezTo>
                    <a:pt x="2184" y="76378"/>
                    <a:pt x="2730" y="75654"/>
                    <a:pt x="3531" y="74955"/>
                  </a:cubicBezTo>
                  <a:cubicBezTo>
                    <a:pt x="4001" y="74562"/>
                    <a:pt x="4686" y="74016"/>
                    <a:pt x="5499" y="73533"/>
                  </a:cubicBezTo>
                  <a:cubicBezTo>
                    <a:pt x="6401" y="73025"/>
                    <a:pt x="7290" y="72581"/>
                    <a:pt x="8179" y="72136"/>
                  </a:cubicBezTo>
                  <a:cubicBezTo>
                    <a:pt x="9601" y="71438"/>
                    <a:pt x="11049" y="70841"/>
                    <a:pt x="12484" y="70345"/>
                  </a:cubicBezTo>
                  <a:cubicBezTo>
                    <a:pt x="13881" y="69850"/>
                    <a:pt x="15189" y="69469"/>
                    <a:pt x="16459" y="69190"/>
                  </a:cubicBezTo>
                  <a:cubicBezTo>
                    <a:pt x="16802" y="69114"/>
                    <a:pt x="19431" y="68466"/>
                    <a:pt x="21870" y="67869"/>
                  </a:cubicBezTo>
                  <a:cubicBezTo>
                    <a:pt x="21755" y="65304"/>
                    <a:pt x="21755" y="62738"/>
                    <a:pt x="21768" y="60249"/>
                  </a:cubicBezTo>
                  <a:lnTo>
                    <a:pt x="21768" y="35420"/>
                  </a:lnTo>
                  <a:lnTo>
                    <a:pt x="21768" y="29540"/>
                  </a:lnTo>
                  <a:cubicBezTo>
                    <a:pt x="21768" y="24054"/>
                    <a:pt x="21768" y="18567"/>
                    <a:pt x="21780" y="13081"/>
                  </a:cubicBezTo>
                  <a:cubicBezTo>
                    <a:pt x="21793" y="8712"/>
                    <a:pt x="21806" y="4356"/>
                    <a:pt x="2183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1" name="Shape 360"/>
            <p:cNvSpPr/>
            <p:nvPr/>
          </p:nvSpPr>
          <p:spPr>
            <a:xfrm>
              <a:off x="1281294" y="420016"/>
              <a:ext cx="22191" cy="95185"/>
            </a:xfrm>
            <a:custGeom>
              <a:avLst/>
              <a:gdLst/>
              <a:ahLst/>
              <a:cxnLst/>
              <a:rect l="0" t="0" r="0" b="0"/>
              <a:pathLst>
                <a:path w="22191" h="95185">
                  <a:moveTo>
                    <a:pt x="0" y="0"/>
                  </a:moveTo>
                  <a:lnTo>
                    <a:pt x="7688" y="36"/>
                  </a:lnTo>
                  <a:cubicBezTo>
                    <a:pt x="7662" y="4393"/>
                    <a:pt x="7650" y="8736"/>
                    <a:pt x="7637" y="13092"/>
                  </a:cubicBezTo>
                  <a:cubicBezTo>
                    <a:pt x="7624" y="18579"/>
                    <a:pt x="7624" y="24052"/>
                    <a:pt x="7624" y="29538"/>
                  </a:cubicBezTo>
                  <a:lnTo>
                    <a:pt x="7624" y="58533"/>
                  </a:lnTo>
                  <a:lnTo>
                    <a:pt x="7624" y="60260"/>
                  </a:lnTo>
                  <a:cubicBezTo>
                    <a:pt x="7624" y="62267"/>
                    <a:pt x="7611" y="64184"/>
                    <a:pt x="7675" y="66089"/>
                  </a:cubicBezTo>
                  <a:cubicBezTo>
                    <a:pt x="8335" y="66216"/>
                    <a:pt x="8996" y="66369"/>
                    <a:pt x="9630" y="66534"/>
                  </a:cubicBezTo>
                  <a:cubicBezTo>
                    <a:pt x="11345" y="66978"/>
                    <a:pt x="12818" y="67524"/>
                    <a:pt x="14139" y="68197"/>
                  </a:cubicBezTo>
                  <a:cubicBezTo>
                    <a:pt x="15460" y="68871"/>
                    <a:pt x="17149" y="69848"/>
                    <a:pt x="18406" y="71410"/>
                  </a:cubicBezTo>
                  <a:cubicBezTo>
                    <a:pt x="19435" y="72681"/>
                    <a:pt x="20692" y="74433"/>
                    <a:pt x="21365" y="76757"/>
                  </a:cubicBezTo>
                  <a:cubicBezTo>
                    <a:pt x="21949" y="78725"/>
                    <a:pt x="22191" y="80593"/>
                    <a:pt x="22089" y="82282"/>
                  </a:cubicBezTo>
                  <a:cubicBezTo>
                    <a:pt x="22000" y="83692"/>
                    <a:pt x="21873" y="85343"/>
                    <a:pt x="21289" y="86968"/>
                  </a:cubicBezTo>
                  <a:cubicBezTo>
                    <a:pt x="20769" y="88377"/>
                    <a:pt x="19994" y="90473"/>
                    <a:pt x="18203" y="92061"/>
                  </a:cubicBezTo>
                  <a:cubicBezTo>
                    <a:pt x="17365" y="92797"/>
                    <a:pt x="16171" y="93750"/>
                    <a:pt x="14431" y="94347"/>
                  </a:cubicBezTo>
                  <a:cubicBezTo>
                    <a:pt x="13352" y="94715"/>
                    <a:pt x="12386" y="94868"/>
                    <a:pt x="11561" y="94969"/>
                  </a:cubicBezTo>
                  <a:cubicBezTo>
                    <a:pt x="10621" y="95083"/>
                    <a:pt x="9745" y="95172"/>
                    <a:pt x="8780" y="95185"/>
                  </a:cubicBezTo>
                  <a:lnTo>
                    <a:pt x="5909" y="95185"/>
                  </a:lnTo>
                  <a:cubicBezTo>
                    <a:pt x="3928" y="95172"/>
                    <a:pt x="1985" y="95134"/>
                    <a:pt x="29" y="95096"/>
                  </a:cubicBezTo>
                  <a:lnTo>
                    <a:pt x="0" y="95094"/>
                  </a:lnTo>
                  <a:lnTo>
                    <a:pt x="0" y="87021"/>
                  </a:lnTo>
                  <a:lnTo>
                    <a:pt x="207" y="87032"/>
                  </a:lnTo>
                  <a:cubicBezTo>
                    <a:pt x="2125" y="87070"/>
                    <a:pt x="4030" y="87108"/>
                    <a:pt x="5948" y="87120"/>
                  </a:cubicBezTo>
                  <a:lnTo>
                    <a:pt x="8754" y="87120"/>
                  </a:lnTo>
                  <a:cubicBezTo>
                    <a:pt x="9351" y="87120"/>
                    <a:pt x="9961" y="87044"/>
                    <a:pt x="10570" y="86968"/>
                  </a:cubicBezTo>
                  <a:cubicBezTo>
                    <a:pt x="11091" y="86905"/>
                    <a:pt x="11459" y="86841"/>
                    <a:pt x="11790" y="86726"/>
                  </a:cubicBezTo>
                  <a:cubicBezTo>
                    <a:pt x="12082" y="86625"/>
                    <a:pt x="12348" y="86473"/>
                    <a:pt x="12844" y="86028"/>
                  </a:cubicBezTo>
                  <a:cubicBezTo>
                    <a:pt x="13136" y="85774"/>
                    <a:pt x="13555" y="84631"/>
                    <a:pt x="13707" y="84212"/>
                  </a:cubicBezTo>
                  <a:cubicBezTo>
                    <a:pt x="13910" y="83628"/>
                    <a:pt x="13987" y="82650"/>
                    <a:pt x="14038" y="81799"/>
                  </a:cubicBezTo>
                  <a:cubicBezTo>
                    <a:pt x="14088" y="81037"/>
                    <a:pt x="13949" y="80097"/>
                    <a:pt x="13631" y="79031"/>
                  </a:cubicBezTo>
                  <a:cubicBezTo>
                    <a:pt x="13403" y="78269"/>
                    <a:pt x="12958" y="77507"/>
                    <a:pt x="12133" y="76478"/>
                  </a:cubicBezTo>
                  <a:cubicBezTo>
                    <a:pt x="11980" y="76287"/>
                    <a:pt x="11561" y="75932"/>
                    <a:pt x="10469" y="75373"/>
                  </a:cubicBezTo>
                  <a:cubicBezTo>
                    <a:pt x="9682" y="74979"/>
                    <a:pt x="8742" y="74636"/>
                    <a:pt x="7599" y="74344"/>
                  </a:cubicBezTo>
                  <a:cubicBezTo>
                    <a:pt x="7002" y="74191"/>
                    <a:pt x="6405" y="74052"/>
                    <a:pt x="5783" y="73950"/>
                  </a:cubicBezTo>
                  <a:lnTo>
                    <a:pt x="5948" y="74623"/>
                  </a:lnTo>
                  <a:cubicBezTo>
                    <a:pt x="5948" y="74623"/>
                    <a:pt x="3611" y="75201"/>
                    <a:pt x="1198" y="75795"/>
                  </a:cubicBezTo>
                  <a:lnTo>
                    <a:pt x="0" y="76086"/>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2" name="Shape 361"/>
            <p:cNvSpPr/>
            <p:nvPr/>
          </p:nvSpPr>
          <p:spPr>
            <a:xfrm>
              <a:off x="1205888" y="415801"/>
              <a:ext cx="45551" cy="64694"/>
            </a:xfrm>
            <a:custGeom>
              <a:avLst/>
              <a:gdLst/>
              <a:ahLst/>
              <a:cxnLst/>
              <a:rect l="0" t="0" r="0" b="0"/>
              <a:pathLst>
                <a:path w="45551" h="64694">
                  <a:moveTo>
                    <a:pt x="12471" y="0"/>
                  </a:moveTo>
                  <a:lnTo>
                    <a:pt x="20155" y="2451"/>
                  </a:lnTo>
                  <a:cubicBezTo>
                    <a:pt x="12979" y="24943"/>
                    <a:pt x="9639" y="36030"/>
                    <a:pt x="8737" y="39484"/>
                  </a:cubicBezTo>
                  <a:cubicBezTo>
                    <a:pt x="8852" y="39560"/>
                    <a:pt x="8979" y="39612"/>
                    <a:pt x="9080" y="39650"/>
                  </a:cubicBezTo>
                  <a:cubicBezTo>
                    <a:pt x="9703" y="39865"/>
                    <a:pt x="10604" y="39967"/>
                    <a:pt x="11557" y="40068"/>
                  </a:cubicBezTo>
                  <a:lnTo>
                    <a:pt x="11798" y="40094"/>
                  </a:lnTo>
                  <a:cubicBezTo>
                    <a:pt x="12268" y="40157"/>
                    <a:pt x="12700" y="40170"/>
                    <a:pt x="13119" y="40195"/>
                  </a:cubicBezTo>
                  <a:lnTo>
                    <a:pt x="13640" y="40221"/>
                  </a:lnTo>
                  <a:cubicBezTo>
                    <a:pt x="15227" y="40322"/>
                    <a:pt x="16840" y="40322"/>
                    <a:pt x="18529" y="40322"/>
                  </a:cubicBezTo>
                  <a:lnTo>
                    <a:pt x="18999" y="40322"/>
                  </a:lnTo>
                  <a:cubicBezTo>
                    <a:pt x="22746" y="40322"/>
                    <a:pt x="26327" y="39992"/>
                    <a:pt x="29667" y="39332"/>
                  </a:cubicBezTo>
                  <a:cubicBezTo>
                    <a:pt x="31115" y="39053"/>
                    <a:pt x="32550" y="38709"/>
                    <a:pt x="33985" y="38379"/>
                  </a:cubicBezTo>
                  <a:cubicBezTo>
                    <a:pt x="34874" y="38164"/>
                    <a:pt x="35763" y="37960"/>
                    <a:pt x="36665" y="37757"/>
                  </a:cubicBezTo>
                  <a:cubicBezTo>
                    <a:pt x="38703" y="34728"/>
                    <a:pt x="40284" y="32505"/>
                    <a:pt x="41753" y="31208"/>
                  </a:cubicBezTo>
                  <a:lnTo>
                    <a:pt x="45551" y="30351"/>
                  </a:lnTo>
                  <a:lnTo>
                    <a:pt x="45551" y="39227"/>
                  </a:lnTo>
                  <a:lnTo>
                    <a:pt x="43701" y="41796"/>
                  </a:lnTo>
                  <a:lnTo>
                    <a:pt x="43637" y="42101"/>
                  </a:lnTo>
                  <a:cubicBezTo>
                    <a:pt x="43193" y="44170"/>
                    <a:pt x="42634" y="46215"/>
                    <a:pt x="42113" y="48171"/>
                  </a:cubicBezTo>
                  <a:lnTo>
                    <a:pt x="41605" y="49987"/>
                  </a:lnTo>
                  <a:cubicBezTo>
                    <a:pt x="41402" y="50711"/>
                    <a:pt x="41199" y="51435"/>
                    <a:pt x="41021" y="52159"/>
                  </a:cubicBezTo>
                  <a:cubicBezTo>
                    <a:pt x="40856" y="52832"/>
                    <a:pt x="40691" y="53505"/>
                    <a:pt x="40577" y="54204"/>
                  </a:cubicBezTo>
                  <a:cubicBezTo>
                    <a:pt x="40462" y="54928"/>
                    <a:pt x="40449" y="55232"/>
                    <a:pt x="40475" y="55334"/>
                  </a:cubicBezTo>
                  <a:cubicBezTo>
                    <a:pt x="40538" y="55563"/>
                    <a:pt x="40627" y="55753"/>
                    <a:pt x="40868" y="56070"/>
                  </a:cubicBezTo>
                  <a:cubicBezTo>
                    <a:pt x="40996" y="56159"/>
                    <a:pt x="41123" y="56261"/>
                    <a:pt x="41249" y="56350"/>
                  </a:cubicBezTo>
                  <a:cubicBezTo>
                    <a:pt x="41389" y="56414"/>
                    <a:pt x="41516" y="56476"/>
                    <a:pt x="41656" y="56528"/>
                  </a:cubicBezTo>
                  <a:cubicBezTo>
                    <a:pt x="42176" y="56617"/>
                    <a:pt x="42532" y="56655"/>
                    <a:pt x="42863" y="56617"/>
                  </a:cubicBezTo>
                  <a:lnTo>
                    <a:pt x="45551" y="55589"/>
                  </a:lnTo>
                  <a:lnTo>
                    <a:pt x="45551" y="63905"/>
                  </a:lnTo>
                  <a:lnTo>
                    <a:pt x="43574" y="64656"/>
                  </a:lnTo>
                  <a:cubicBezTo>
                    <a:pt x="43243" y="64681"/>
                    <a:pt x="42926" y="64694"/>
                    <a:pt x="42609" y="64694"/>
                  </a:cubicBezTo>
                  <a:cubicBezTo>
                    <a:pt x="41504" y="64694"/>
                    <a:pt x="40526" y="64529"/>
                    <a:pt x="39688" y="64364"/>
                  </a:cubicBezTo>
                  <a:lnTo>
                    <a:pt x="39027" y="64160"/>
                  </a:lnTo>
                  <a:cubicBezTo>
                    <a:pt x="38507" y="63957"/>
                    <a:pt x="37986" y="63729"/>
                    <a:pt x="37478" y="63500"/>
                  </a:cubicBezTo>
                  <a:lnTo>
                    <a:pt x="36817" y="63106"/>
                  </a:lnTo>
                  <a:cubicBezTo>
                    <a:pt x="36398" y="62802"/>
                    <a:pt x="35979" y="62484"/>
                    <a:pt x="35573" y="62154"/>
                  </a:cubicBezTo>
                  <a:lnTo>
                    <a:pt x="35027" y="61646"/>
                  </a:lnTo>
                  <a:cubicBezTo>
                    <a:pt x="34265" y="60769"/>
                    <a:pt x="33300" y="59512"/>
                    <a:pt x="32728" y="57594"/>
                  </a:cubicBezTo>
                  <a:cubicBezTo>
                    <a:pt x="32233" y="55918"/>
                    <a:pt x="32385" y="54331"/>
                    <a:pt x="32614" y="52870"/>
                  </a:cubicBezTo>
                  <a:cubicBezTo>
                    <a:pt x="32766" y="51981"/>
                    <a:pt x="32969" y="51130"/>
                    <a:pt x="33172" y="50279"/>
                  </a:cubicBezTo>
                  <a:cubicBezTo>
                    <a:pt x="33375" y="49428"/>
                    <a:pt x="33617" y="48602"/>
                    <a:pt x="33846" y="47777"/>
                  </a:cubicBezTo>
                  <a:lnTo>
                    <a:pt x="34176" y="46609"/>
                  </a:lnTo>
                  <a:cubicBezTo>
                    <a:pt x="33198" y="46837"/>
                    <a:pt x="32220" y="47054"/>
                    <a:pt x="31229" y="47244"/>
                  </a:cubicBezTo>
                  <a:cubicBezTo>
                    <a:pt x="27381" y="48006"/>
                    <a:pt x="23266" y="48387"/>
                    <a:pt x="18999" y="48387"/>
                  </a:cubicBezTo>
                  <a:lnTo>
                    <a:pt x="18542" y="48387"/>
                  </a:lnTo>
                  <a:cubicBezTo>
                    <a:pt x="16802" y="48387"/>
                    <a:pt x="14973" y="48399"/>
                    <a:pt x="13145" y="48272"/>
                  </a:cubicBezTo>
                  <a:lnTo>
                    <a:pt x="12687" y="48247"/>
                  </a:lnTo>
                  <a:cubicBezTo>
                    <a:pt x="12078" y="48222"/>
                    <a:pt x="11481" y="48184"/>
                    <a:pt x="10884" y="48107"/>
                  </a:cubicBezTo>
                  <a:lnTo>
                    <a:pt x="10694" y="48095"/>
                  </a:lnTo>
                  <a:cubicBezTo>
                    <a:pt x="9373" y="47955"/>
                    <a:pt x="7861" y="47790"/>
                    <a:pt x="6312" y="47219"/>
                  </a:cubicBezTo>
                  <a:cubicBezTo>
                    <a:pt x="3429" y="46165"/>
                    <a:pt x="1359" y="43980"/>
                    <a:pt x="610" y="41224"/>
                  </a:cubicBezTo>
                  <a:cubicBezTo>
                    <a:pt x="178" y="39713"/>
                    <a:pt x="0" y="39077"/>
                    <a:pt x="1247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3" name="Shape 362"/>
            <p:cNvSpPr/>
            <p:nvPr/>
          </p:nvSpPr>
          <p:spPr>
            <a:xfrm>
              <a:off x="1251439" y="446014"/>
              <a:ext cx="13338" cy="33692"/>
            </a:xfrm>
            <a:custGeom>
              <a:avLst/>
              <a:gdLst/>
              <a:ahLst/>
              <a:cxnLst/>
              <a:rect l="0" t="0" r="0" b="0"/>
              <a:pathLst>
                <a:path w="13338" h="33692">
                  <a:moveTo>
                    <a:pt x="613" y="0"/>
                  </a:moveTo>
                  <a:cubicBezTo>
                    <a:pt x="2226" y="178"/>
                    <a:pt x="4016" y="445"/>
                    <a:pt x="5833" y="1308"/>
                  </a:cubicBezTo>
                  <a:cubicBezTo>
                    <a:pt x="7674" y="2172"/>
                    <a:pt x="10176" y="3772"/>
                    <a:pt x="11624" y="6389"/>
                  </a:cubicBezTo>
                  <a:cubicBezTo>
                    <a:pt x="12843" y="8586"/>
                    <a:pt x="13338" y="11126"/>
                    <a:pt x="13097" y="13907"/>
                  </a:cubicBezTo>
                  <a:cubicBezTo>
                    <a:pt x="12919" y="15761"/>
                    <a:pt x="12678" y="17920"/>
                    <a:pt x="12157" y="20054"/>
                  </a:cubicBezTo>
                  <a:cubicBezTo>
                    <a:pt x="11319" y="23508"/>
                    <a:pt x="9694" y="28473"/>
                    <a:pt x="5286" y="31686"/>
                  </a:cubicBezTo>
                  <a:lnTo>
                    <a:pt x="0" y="33692"/>
                  </a:lnTo>
                  <a:lnTo>
                    <a:pt x="0" y="25376"/>
                  </a:lnTo>
                  <a:lnTo>
                    <a:pt x="537" y="25171"/>
                  </a:lnTo>
                  <a:cubicBezTo>
                    <a:pt x="2264" y="23914"/>
                    <a:pt x="3470" y="21679"/>
                    <a:pt x="4321" y="18149"/>
                  </a:cubicBezTo>
                  <a:cubicBezTo>
                    <a:pt x="4715" y="16523"/>
                    <a:pt x="4918" y="14719"/>
                    <a:pt x="5058" y="13183"/>
                  </a:cubicBezTo>
                  <a:cubicBezTo>
                    <a:pt x="5160" y="12027"/>
                    <a:pt x="5007" y="11075"/>
                    <a:pt x="4563" y="10287"/>
                  </a:cubicBezTo>
                  <a:cubicBezTo>
                    <a:pt x="4321" y="9855"/>
                    <a:pt x="3623" y="9182"/>
                    <a:pt x="2391" y="8598"/>
                  </a:cubicBezTo>
                  <a:cubicBezTo>
                    <a:pt x="1896" y="8357"/>
                    <a:pt x="1312" y="8230"/>
                    <a:pt x="638" y="8128"/>
                  </a:cubicBezTo>
                  <a:lnTo>
                    <a:pt x="0" y="9014"/>
                  </a:lnTo>
                  <a:lnTo>
                    <a:pt x="0" y="138"/>
                  </a:lnTo>
                  <a:lnTo>
                    <a:pt x="61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4" name="Shape 363"/>
            <p:cNvSpPr/>
            <p:nvPr/>
          </p:nvSpPr>
          <p:spPr>
            <a:xfrm>
              <a:off x="1211283" y="394039"/>
              <a:ext cx="84709" cy="14453"/>
            </a:xfrm>
            <a:custGeom>
              <a:avLst/>
              <a:gdLst/>
              <a:ahLst/>
              <a:cxnLst/>
              <a:rect l="0" t="0" r="0" b="0"/>
              <a:pathLst>
                <a:path w="84709" h="14453">
                  <a:moveTo>
                    <a:pt x="622" y="0"/>
                  </a:moveTo>
                  <a:cubicBezTo>
                    <a:pt x="927" y="26"/>
                    <a:pt x="30658" y="2311"/>
                    <a:pt x="42482" y="3328"/>
                  </a:cubicBezTo>
                  <a:cubicBezTo>
                    <a:pt x="54394" y="4331"/>
                    <a:pt x="84405" y="6388"/>
                    <a:pt x="84709" y="6401"/>
                  </a:cubicBezTo>
                  <a:lnTo>
                    <a:pt x="84163" y="14453"/>
                  </a:lnTo>
                  <a:cubicBezTo>
                    <a:pt x="83858" y="14427"/>
                    <a:pt x="53772" y="12370"/>
                    <a:pt x="41796" y="11354"/>
                  </a:cubicBezTo>
                  <a:cubicBezTo>
                    <a:pt x="30010" y="10351"/>
                    <a:pt x="305" y="8065"/>
                    <a:pt x="0" y="8039"/>
                  </a:cubicBezTo>
                  <a:lnTo>
                    <a:pt x="6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5" name="Shape 364"/>
            <p:cNvSpPr/>
            <p:nvPr/>
          </p:nvSpPr>
          <p:spPr>
            <a:xfrm>
              <a:off x="1288737" y="266166"/>
              <a:ext cx="100795" cy="74851"/>
            </a:xfrm>
            <a:custGeom>
              <a:avLst/>
              <a:gdLst/>
              <a:ahLst/>
              <a:cxnLst/>
              <a:rect l="0" t="0" r="0" b="0"/>
              <a:pathLst>
                <a:path w="100795" h="74851">
                  <a:moveTo>
                    <a:pt x="100795" y="0"/>
                  </a:moveTo>
                  <a:lnTo>
                    <a:pt x="100795" y="8799"/>
                  </a:lnTo>
                  <a:lnTo>
                    <a:pt x="99035" y="9585"/>
                  </a:lnTo>
                  <a:cubicBezTo>
                    <a:pt x="98273" y="9992"/>
                    <a:pt x="97473" y="10653"/>
                    <a:pt x="96622" y="11351"/>
                  </a:cubicBezTo>
                  <a:cubicBezTo>
                    <a:pt x="95669" y="12126"/>
                    <a:pt x="94895" y="13192"/>
                    <a:pt x="94145" y="14221"/>
                  </a:cubicBezTo>
                  <a:cubicBezTo>
                    <a:pt x="92659" y="16228"/>
                    <a:pt x="91567" y="18641"/>
                    <a:pt x="90399" y="21193"/>
                  </a:cubicBezTo>
                  <a:lnTo>
                    <a:pt x="90005" y="22057"/>
                  </a:lnTo>
                  <a:cubicBezTo>
                    <a:pt x="89573" y="23023"/>
                    <a:pt x="89179" y="24013"/>
                    <a:pt x="88773" y="25003"/>
                  </a:cubicBezTo>
                  <a:lnTo>
                    <a:pt x="88290" y="26222"/>
                  </a:lnTo>
                  <a:cubicBezTo>
                    <a:pt x="87999" y="26959"/>
                    <a:pt x="87744" y="27721"/>
                    <a:pt x="87490" y="28483"/>
                  </a:cubicBezTo>
                  <a:cubicBezTo>
                    <a:pt x="87313" y="29017"/>
                    <a:pt x="87122" y="29562"/>
                    <a:pt x="86932" y="30109"/>
                  </a:cubicBezTo>
                  <a:cubicBezTo>
                    <a:pt x="88887" y="31658"/>
                    <a:pt x="90970" y="33106"/>
                    <a:pt x="91808" y="33487"/>
                  </a:cubicBezTo>
                  <a:cubicBezTo>
                    <a:pt x="92418" y="33538"/>
                    <a:pt x="93028" y="33551"/>
                    <a:pt x="93650" y="33563"/>
                  </a:cubicBezTo>
                  <a:lnTo>
                    <a:pt x="94120" y="33576"/>
                  </a:lnTo>
                  <a:cubicBezTo>
                    <a:pt x="94920" y="33601"/>
                    <a:pt x="95745" y="33551"/>
                    <a:pt x="96457" y="33487"/>
                  </a:cubicBezTo>
                  <a:lnTo>
                    <a:pt x="100795" y="32624"/>
                  </a:lnTo>
                  <a:lnTo>
                    <a:pt x="100795" y="40783"/>
                  </a:lnTo>
                  <a:lnTo>
                    <a:pt x="97143" y="41526"/>
                  </a:lnTo>
                  <a:cubicBezTo>
                    <a:pt x="96241" y="41602"/>
                    <a:pt x="95085" y="41679"/>
                    <a:pt x="93878" y="41641"/>
                  </a:cubicBezTo>
                  <a:lnTo>
                    <a:pt x="93434" y="41628"/>
                  </a:lnTo>
                  <a:cubicBezTo>
                    <a:pt x="92520" y="41602"/>
                    <a:pt x="91592" y="41577"/>
                    <a:pt x="90665" y="41476"/>
                  </a:cubicBezTo>
                  <a:cubicBezTo>
                    <a:pt x="89929" y="41399"/>
                    <a:pt x="87706" y="41158"/>
                    <a:pt x="81433" y="36040"/>
                  </a:cubicBezTo>
                  <a:cubicBezTo>
                    <a:pt x="80696" y="36662"/>
                    <a:pt x="79934" y="37259"/>
                    <a:pt x="79172" y="37856"/>
                  </a:cubicBezTo>
                  <a:lnTo>
                    <a:pt x="78943" y="38033"/>
                  </a:lnTo>
                  <a:cubicBezTo>
                    <a:pt x="75730" y="40180"/>
                    <a:pt x="72403" y="42148"/>
                    <a:pt x="69520" y="43812"/>
                  </a:cubicBezTo>
                  <a:cubicBezTo>
                    <a:pt x="65748" y="46009"/>
                    <a:pt x="62674" y="47850"/>
                    <a:pt x="59855" y="49629"/>
                  </a:cubicBezTo>
                  <a:lnTo>
                    <a:pt x="59373" y="49933"/>
                  </a:lnTo>
                  <a:cubicBezTo>
                    <a:pt x="57836" y="50898"/>
                    <a:pt x="56286" y="51877"/>
                    <a:pt x="54737" y="52816"/>
                  </a:cubicBezTo>
                  <a:lnTo>
                    <a:pt x="53556" y="53540"/>
                  </a:lnTo>
                  <a:cubicBezTo>
                    <a:pt x="52413" y="54238"/>
                    <a:pt x="51270" y="54938"/>
                    <a:pt x="50102" y="55585"/>
                  </a:cubicBezTo>
                  <a:lnTo>
                    <a:pt x="47130" y="57224"/>
                  </a:lnTo>
                  <a:cubicBezTo>
                    <a:pt x="46456" y="57604"/>
                    <a:pt x="45758" y="57922"/>
                    <a:pt x="45060" y="58252"/>
                  </a:cubicBezTo>
                  <a:lnTo>
                    <a:pt x="44310" y="58608"/>
                  </a:lnTo>
                  <a:cubicBezTo>
                    <a:pt x="43116" y="59205"/>
                    <a:pt x="41859" y="59725"/>
                    <a:pt x="40615" y="60258"/>
                  </a:cubicBezTo>
                  <a:lnTo>
                    <a:pt x="39307" y="60805"/>
                  </a:lnTo>
                  <a:cubicBezTo>
                    <a:pt x="34963" y="62684"/>
                    <a:pt x="30633" y="64602"/>
                    <a:pt x="26289" y="66520"/>
                  </a:cubicBezTo>
                  <a:cubicBezTo>
                    <a:pt x="23647" y="67688"/>
                    <a:pt x="20993" y="68856"/>
                    <a:pt x="18339" y="70025"/>
                  </a:cubicBezTo>
                  <a:cubicBezTo>
                    <a:pt x="16396" y="70837"/>
                    <a:pt x="14275" y="71701"/>
                    <a:pt x="12141" y="72451"/>
                  </a:cubicBezTo>
                  <a:cubicBezTo>
                    <a:pt x="9881" y="73250"/>
                    <a:pt x="7633" y="73721"/>
                    <a:pt x="5512" y="74140"/>
                  </a:cubicBezTo>
                  <a:cubicBezTo>
                    <a:pt x="4458" y="74356"/>
                    <a:pt x="3378" y="74521"/>
                    <a:pt x="2299" y="74686"/>
                  </a:cubicBezTo>
                  <a:lnTo>
                    <a:pt x="1270" y="74851"/>
                  </a:lnTo>
                  <a:lnTo>
                    <a:pt x="0" y="66888"/>
                  </a:lnTo>
                  <a:lnTo>
                    <a:pt x="1054" y="66723"/>
                  </a:lnTo>
                  <a:cubicBezTo>
                    <a:pt x="2019" y="66570"/>
                    <a:pt x="2985" y="66418"/>
                    <a:pt x="3924" y="66240"/>
                  </a:cubicBezTo>
                  <a:cubicBezTo>
                    <a:pt x="5779" y="65872"/>
                    <a:pt x="7709" y="65466"/>
                    <a:pt x="9474" y="64843"/>
                  </a:cubicBezTo>
                  <a:cubicBezTo>
                    <a:pt x="11405" y="64170"/>
                    <a:pt x="13322" y="63370"/>
                    <a:pt x="15177" y="62608"/>
                  </a:cubicBezTo>
                  <a:cubicBezTo>
                    <a:pt x="17742" y="61478"/>
                    <a:pt x="20384" y="60309"/>
                    <a:pt x="23038" y="59141"/>
                  </a:cubicBezTo>
                  <a:cubicBezTo>
                    <a:pt x="27381" y="57224"/>
                    <a:pt x="31737" y="55293"/>
                    <a:pt x="36106" y="53401"/>
                  </a:cubicBezTo>
                  <a:lnTo>
                    <a:pt x="37490" y="52816"/>
                  </a:lnTo>
                  <a:cubicBezTo>
                    <a:pt x="38595" y="52359"/>
                    <a:pt x="39700" y="51902"/>
                    <a:pt x="40780" y="51369"/>
                  </a:cubicBezTo>
                  <a:lnTo>
                    <a:pt x="41631" y="50962"/>
                  </a:lnTo>
                  <a:cubicBezTo>
                    <a:pt x="42164" y="50708"/>
                    <a:pt x="42710" y="50454"/>
                    <a:pt x="43231" y="50162"/>
                  </a:cubicBezTo>
                  <a:lnTo>
                    <a:pt x="46190" y="48524"/>
                  </a:lnTo>
                  <a:cubicBezTo>
                    <a:pt x="47257" y="47927"/>
                    <a:pt x="48298" y="47292"/>
                    <a:pt x="49340" y="46657"/>
                  </a:cubicBezTo>
                  <a:lnTo>
                    <a:pt x="50559" y="45920"/>
                  </a:lnTo>
                  <a:cubicBezTo>
                    <a:pt x="52057" y="45006"/>
                    <a:pt x="53569" y="44053"/>
                    <a:pt x="55067" y="43101"/>
                  </a:cubicBezTo>
                  <a:lnTo>
                    <a:pt x="55563" y="42796"/>
                  </a:lnTo>
                  <a:cubicBezTo>
                    <a:pt x="58471" y="40967"/>
                    <a:pt x="61620" y="39075"/>
                    <a:pt x="65456" y="36840"/>
                  </a:cubicBezTo>
                  <a:cubicBezTo>
                    <a:pt x="68199" y="35252"/>
                    <a:pt x="71349" y="33398"/>
                    <a:pt x="74333" y="31404"/>
                  </a:cubicBezTo>
                  <a:cubicBezTo>
                    <a:pt x="75197" y="30731"/>
                    <a:pt x="76048" y="30045"/>
                    <a:pt x="76873" y="29321"/>
                  </a:cubicBezTo>
                  <a:lnTo>
                    <a:pt x="77750" y="28572"/>
                  </a:lnTo>
                  <a:cubicBezTo>
                    <a:pt x="78346" y="28064"/>
                    <a:pt x="78918" y="27581"/>
                    <a:pt x="79439" y="27086"/>
                  </a:cubicBezTo>
                  <a:cubicBezTo>
                    <a:pt x="79578" y="26705"/>
                    <a:pt x="79705" y="26311"/>
                    <a:pt x="79832" y="25931"/>
                  </a:cubicBezTo>
                  <a:cubicBezTo>
                    <a:pt x="80137" y="25016"/>
                    <a:pt x="80454" y="24089"/>
                    <a:pt x="80810" y="23200"/>
                  </a:cubicBezTo>
                  <a:lnTo>
                    <a:pt x="81293" y="22019"/>
                  </a:lnTo>
                  <a:cubicBezTo>
                    <a:pt x="81737" y="20901"/>
                    <a:pt x="82182" y="19796"/>
                    <a:pt x="82677" y="18704"/>
                  </a:cubicBezTo>
                  <a:lnTo>
                    <a:pt x="83058" y="17853"/>
                  </a:lnTo>
                  <a:cubicBezTo>
                    <a:pt x="84341" y="15034"/>
                    <a:pt x="85661" y="12126"/>
                    <a:pt x="87643" y="9446"/>
                  </a:cubicBezTo>
                  <a:cubicBezTo>
                    <a:pt x="88583" y="8151"/>
                    <a:pt x="89764" y="6537"/>
                    <a:pt x="91377" y="5230"/>
                  </a:cubicBezTo>
                  <a:cubicBezTo>
                    <a:pt x="92558" y="4252"/>
                    <a:pt x="93764" y="3261"/>
                    <a:pt x="95199" y="2487"/>
                  </a:cubicBezTo>
                  <a:cubicBezTo>
                    <a:pt x="96939" y="1546"/>
                    <a:pt x="98654" y="848"/>
                    <a:pt x="100546" y="86"/>
                  </a:cubicBezTo>
                  <a:lnTo>
                    <a:pt x="10079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6" name="Shape 365"/>
            <p:cNvSpPr/>
            <p:nvPr/>
          </p:nvSpPr>
          <p:spPr>
            <a:xfrm>
              <a:off x="1389532" y="264436"/>
              <a:ext cx="22078" cy="42513"/>
            </a:xfrm>
            <a:custGeom>
              <a:avLst/>
              <a:gdLst/>
              <a:ahLst/>
              <a:cxnLst/>
              <a:rect l="0" t="0" r="0" b="0"/>
              <a:pathLst>
                <a:path w="22078" h="42513">
                  <a:moveTo>
                    <a:pt x="7626" y="0"/>
                  </a:moveTo>
                  <a:lnTo>
                    <a:pt x="8044" y="13"/>
                  </a:lnTo>
                  <a:cubicBezTo>
                    <a:pt x="9530" y="102"/>
                    <a:pt x="10737" y="318"/>
                    <a:pt x="11918" y="724"/>
                  </a:cubicBezTo>
                  <a:cubicBezTo>
                    <a:pt x="12667" y="978"/>
                    <a:pt x="13772" y="1422"/>
                    <a:pt x="14687" y="2070"/>
                  </a:cubicBezTo>
                  <a:cubicBezTo>
                    <a:pt x="15931" y="2984"/>
                    <a:pt x="17366" y="4153"/>
                    <a:pt x="18459" y="5931"/>
                  </a:cubicBezTo>
                  <a:cubicBezTo>
                    <a:pt x="20427" y="9106"/>
                    <a:pt x="21100" y="12548"/>
                    <a:pt x="21430" y="14859"/>
                  </a:cubicBezTo>
                  <a:cubicBezTo>
                    <a:pt x="21634" y="16281"/>
                    <a:pt x="21786" y="17729"/>
                    <a:pt x="21875" y="19152"/>
                  </a:cubicBezTo>
                  <a:cubicBezTo>
                    <a:pt x="22078" y="22149"/>
                    <a:pt x="21659" y="25006"/>
                    <a:pt x="20630" y="27622"/>
                  </a:cubicBezTo>
                  <a:cubicBezTo>
                    <a:pt x="19373" y="30811"/>
                    <a:pt x="17417" y="33516"/>
                    <a:pt x="14953" y="35458"/>
                  </a:cubicBezTo>
                  <a:cubicBezTo>
                    <a:pt x="13531" y="36588"/>
                    <a:pt x="11956" y="37643"/>
                    <a:pt x="10127" y="38684"/>
                  </a:cubicBezTo>
                  <a:cubicBezTo>
                    <a:pt x="7651" y="40094"/>
                    <a:pt x="5555" y="41072"/>
                    <a:pt x="3523" y="41796"/>
                  </a:cubicBezTo>
                  <a:lnTo>
                    <a:pt x="0" y="42513"/>
                  </a:lnTo>
                  <a:lnTo>
                    <a:pt x="0" y="34354"/>
                  </a:lnTo>
                  <a:lnTo>
                    <a:pt x="831" y="34189"/>
                  </a:lnTo>
                  <a:cubicBezTo>
                    <a:pt x="2406" y="33630"/>
                    <a:pt x="4082" y="32842"/>
                    <a:pt x="6140" y="31674"/>
                  </a:cubicBezTo>
                  <a:cubicBezTo>
                    <a:pt x="7613" y="30836"/>
                    <a:pt x="8832" y="30023"/>
                    <a:pt x="9949" y="29134"/>
                  </a:cubicBezTo>
                  <a:cubicBezTo>
                    <a:pt x="11270" y="28080"/>
                    <a:pt x="12400" y="26492"/>
                    <a:pt x="13124" y="24664"/>
                  </a:cubicBezTo>
                  <a:cubicBezTo>
                    <a:pt x="13708" y="23178"/>
                    <a:pt x="13950" y="21501"/>
                    <a:pt x="13836" y="19710"/>
                  </a:cubicBezTo>
                  <a:cubicBezTo>
                    <a:pt x="13747" y="18479"/>
                    <a:pt x="13620" y="17221"/>
                    <a:pt x="13442" y="15990"/>
                  </a:cubicBezTo>
                  <a:cubicBezTo>
                    <a:pt x="13074" y="13424"/>
                    <a:pt x="12515" y="11633"/>
                    <a:pt x="11613" y="10185"/>
                  </a:cubicBezTo>
                  <a:cubicBezTo>
                    <a:pt x="11308" y="9703"/>
                    <a:pt x="10826" y="9246"/>
                    <a:pt x="9949" y="8611"/>
                  </a:cubicBezTo>
                  <a:cubicBezTo>
                    <a:pt x="9911" y="8586"/>
                    <a:pt x="9645" y="8471"/>
                    <a:pt x="9340" y="8357"/>
                  </a:cubicBezTo>
                  <a:cubicBezTo>
                    <a:pt x="8857" y="8204"/>
                    <a:pt x="8324" y="8116"/>
                    <a:pt x="7613" y="8065"/>
                  </a:cubicBezTo>
                  <a:cubicBezTo>
                    <a:pt x="7422" y="8065"/>
                    <a:pt x="6838" y="8166"/>
                    <a:pt x="6508" y="8217"/>
                  </a:cubicBezTo>
                  <a:lnTo>
                    <a:pt x="5746" y="8369"/>
                  </a:lnTo>
                  <a:cubicBezTo>
                    <a:pt x="5428" y="8433"/>
                    <a:pt x="5162" y="8496"/>
                    <a:pt x="4907" y="8572"/>
                  </a:cubicBezTo>
                  <a:cubicBezTo>
                    <a:pt x="4171" y="8789"/>
                    <a:pt x="3460" y="9017"/>
                    <a:pt x="2761" y="9296"/>
                  </a:cubicBezTo>
                  <a:lnTo>
                    <a:pt x="0" y="10530"/>
                  </a:lnTo>
                  <a:lnTo>
                    <a:pt x="0" y="1730"/>
                  </a:lnTo>
                  <a:lnTo>
                    <a:pt x="2545" y="851"/>
                  </a:lnTo>
                  <a:cubicBezTo>
                    <a:pt x="3003" y="724"/>
                    <a:pt x="3485" y="610"/>
                    <a:pt x="3968" y="508"/>
                  </a:cubicBezTo>
                  <a:cubicBezTo>
                    <a:pt x="4260" y="432"/>
                    <a:pt x="4476" y="394"/>
                    <a:pt x="4704" y="356"/>
                  </a:cubicBezTo>
                  <a:lnTo>
                    <a:pt x="4984" y="305"/>
                  </a:lnTo>
                  <a:cubicBezTo>
                    <a:pt x="5771" y="165"/>
                    <a:pt x="6686" y="0"/>
                    <a:pt x="762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7" name="Shape 366"/>
            <p:cNvSpPr/>
            <p:nvPr/>
          </p:nvSpPr>
          <p:spPr>
            <a:xfrm>
              <a:off x="1135133" y="124180"/>
              <a:ext cx="124003" cy="300952"/>
            </a:xfrm>
            <a:custGeom>
              <a:avLst/>
              <a:gdLst/>
              <a:ahLst/>
              <a:cxnLst/>
              <a:rect l="0" t="0" r="0" b="0"/>
              <a:pathLst>
                <a:path w="124003" h="300952">
                  <a:moveTo>
                    <a:pt x="82829" y="64"/>
                  </a:moveTo>
                  <a:cubicBezTo>
                    <a:pt x="83553" y="0"/>
                    <a:pt x="84226" y="13"/>
                    <a:pt x="84963" y="64"/>
                  </a:cubicBezTo>
                  <a:cubicBezTo>
                    <a:pt x="86297" y="178"/>
                    <a:pt x="87566" y="318"/>
                    <a:pt x="88849" y="471"/>
                  </a:cubicBezTo>
                  <a:cubicBezTo>
                    <a:pt x="89903" y="610"/>
                    <a:pt x="90919" y="750"/>
                    <a:pt x="91948" y="877"/>
                  </a:cubicBezTo>
                  <a:cubicBezTo>
                    <a:pt x="93510" y="1080"/>
                    <a:pt x="95059" y="1245"/>
                    <a:pt x="96596" y="1410"/>
                  </a:cubicBezTo>
                  <a:lnTo>
                    <a:pt x="97714" y="1525"/>
                  </a:lnTo>
                  <a:cubicBezTo>
                    <a:pt x="101448" y="1918"/>
                    <a:pt x="105296" y="2325"/>
                    <a:pt x="109106" y="2845"/>
                  </a:cubicBezTo>
                  <a:cubicBezTo>
                    <a:pt x="112585" y="3328"/>
                    <a:pt x="116713" y="3912"/>
                    <a:pt x="120891" y="4611"/>
                  </a:cubicBezTo>
                  <a:lnTo>
                    <a:pt x="124003" y="5362"/>
                  </a:lnTo>
                  <a:lnTo>
                    <a:pt x="124003" y="13663"/>
                  </a:lnTo>
                  <a:lnTo>
                    <a:pt x="119507" y="12560"/>
                  </a:lnTo>
                  <a:cubicBezTo>
                    <a:pt x="115481" y="11875"/>
                    <a:pt x="111430" y="11303"/>
                    <a:pt x="108014" y="10833"/>
                  </a:cubicBezTo>
                  <a:cubicBezTo>
                    <a:pt x="104318" y="10326"/>
                    <a:pt x="100533" y="9932"/>
                    <a:pt x="96875" y="9551"/>
                  </a:cubicBezTo>
                  <a:lnTo>
                    <a:pt x="95745" y="9423"/>
                  </a:lnTo>
                  <a:cubicBezTo>
                    <a:pt x="94132" y="9258"/>
                    <a:pt x="92532" y="9081"/>
                    <a:pt x="90932" y="8878"/>
                  </a:cubicBezTo>
                  <a:cubicBezTo>
                    <a:pt x="89903" y="8751"/>
                    <a:pt x="88862" y="8611"/>
                    <a:pt x="87821" y="8472"/>
                  </a:cubicBezTo>
                  <a:cubicBezTo>
                    <a:pt x="86678" y="8331"/>
                    <a:pt x="85509" y="8204"/>
                    <a:pt x="84341" y="8103"/>
                  </a:cubicBezTo>
                  <a:cubicBezTo>
                    <a:pt x="84100" y="8090"/>
                    <a:pt x="83744" y="8078"/>
                    <a:pt x="83401" y="8103"/>
                  </a:cubicBezTo>
                  <a:lnTo>
                    <a:pt x="82995" y="8179"/>
                  </a:lnTo>
                  <a:cubicBezTo>
                    <a:pt x="82867" y="8230"/>
                    <a:pt x="82728" y="8281"/>
                    <a:pt x="82601" y="8344"/>
                  </a:cubicBezTo>
                  <a:cubicBezTo>
                    <a:pt x="82639" y="8446"/>
                    <a:pt x="82652" y="8496"/>
                    <a:pt x="82664" y="8522"/>
                  </a:cubicBezTo>
                  <a:cubicBezTo>
                    <a:pt x="82728" y="8586"/>
                    <a:pt x="82880" y="8713"/>
                    <a:pt x="83033" y="8840"/>
                  </a:cubicBezTo>
                  <a:lnTo>
                    <a:pt x="86309" y="12040"/>
                  </a:lnTo>
                  <a:lnTo>
                    <a:pt x="95428" y="21006"/>
                  </a:lnTo>
                  <a:lnTo>
                    <a:pt x="82271" y="18797"/>
                  </a:lnTo>
                  <a:cubicBezTo>
                    <a:pt x="80035" y="18415"/>
                    <a:pt x="77788" y="18098"/>
                    <a:pt x="75540" y="17780"/>
                  </a:cubicBezTo>
                  <a:lnTo>
                    <a:pt x="72606" y="17361"/>
                  </a:lnTo>
                  <a:cubicBezTo>
                    <a:pt x="71374" y="17183"/>
                    <a:pt x="70129" y="17070"/>
                    <a:pt x="68897" y="16955"/>
                  </a:cubicBezTo>
                  <a:lnTo>
                    <a:pt x="67082" y="16777"/>
                  </a:lnTo>
                  <a:cubicBezTo>
                    <a:pt x="66675" y="16739"/>
                    <a:pt x="66230" y="16726"/>
                    <a:pt x="65799" y="16726"/>
                  </a:cubicBezTo>
                  <a:cubicBezTo>
                    <a:pt x="65468" y="16714"/>
                    <a:pt x="65151" y="16714"/>
                    <a:pt x="64821" y="16701"/>
                  </a:cubicBezTo>
                  <a:cubicBezTo>
                    <a:pt x="63894" y="16676"/>
                    <a:pt x="62941" y="16638"/>
                    <a:pt x="61976" y="16599"/>
                  </a:cubicBezTo>
                  <a:cubicBezTo>
                    <a:pt x="61036" y="16561"/>
                    <a:pt x="59906" y="16587"/>
                    <a:pt x="58865" y="16625"/>
                  </a:cubicBezTo>
                  <a:cubicBezTo>
                    <a:pt x="58280" y="16638"/>
                    <a:pt x="57696" y="16650"/>
                    <a:pt x="57124" y="16663"/>
                  </a:cubicBezTo>
                  <a:cubicBezTo>
                    <a:pt x="54864" y="16688"/>
                    <a:pt x="52731" y="16866"/>
                    <a:pt x="50787" y="17171"/>
                  </a:cubicBezTo>
                  <a:cubicBezTo>
                    <a:pt x="50102" y="17285"/>
                    <a:pt x="49314" y="17412"/>
                    <a:pt x="48641" y="17641"/>
                  </a:cubicBezTo>
                  <a:cubicBezTo>
                    <a:pt x="48336" y="17755"/>
                    <a:pt x="48158" y="17869"/>
                    <a:pt x="48120" y="17895"/>
                  </a:cubicBezTo>
                  <a:cubicBezTo>
                    <a:pt x="48120" y="17895"/>
                    <a:pt x="48070" y="17971"/>
                    <a:pt x="48006" y="18085"/>
                  </a:cubicBezTo>
                  <a:cubicBezTo>
                    <a:pt x="48425" y="18365"/>
                    <a:pt x="49175" y="18618"/>
                    <a:pt x="49987" y="18885"/>
                  </a:cubicBezTo>
                  <a:lnTo>
                    <a:pt x="50838" y="19165"/>
                  </a:lnTo>
                  <a:cubicBezTo>
                    <a:pt x="51524" y="19406"/>
                    <a:pt x="52222" y="19660"/>
                    <a:pt x="52921" y="19939"/>
                  </a:cubicBezTo>
                  <a:cubicBezTo>
                    <a:pt x="54089" y="20448"/>
                    <a:pt x="55118" y="20968"/>
                    <a:pt x="56109" y="21540"/>
                  </a:cubicBezTo>
                  <a:lnTo>
                    <a:pt x="61722" y="24740"/>
                  </a:lnTo>
                  <a:lnTo>
                    <a:pt x="56375" y="28372"/>
                  </a:lnTo>
                  <a:cubicBezTo>
                    <a:pt x="55131" y="29223"/>
                    <a:pt x="53899" y="30100"/>
                    <a:pt x="52692" y="30988"/>
                  </a:cubicBezTo>
                  <a:cubicBezTo>
                    <a:pt x="51397" y="31915"/>
                    <a:pt x="50127" y="32868"/>
                    <a:pt x="48869" y="33833"/>
                  </a:cubicBezTo>
                  <a:cubicBezTo>
                    <a:pt x="47574" y="34811"/>
                    <a:pt x="46342" y="35852"/>
                    <a:pt x="45110" y="36894"/>
                  </a:cubicBezTo>
                  <a:lnTo>
                    <a:pt x="44831" y="37135"/>
                  </a:lnTo>
                  <a:cubicBezTo>
                    <a:pt x="44120" y="37732"/>
                    <a:pt x="43409" y="38367"/>
                    <a:pt x="42710" y="38989"/>
                  </a:cubicBezTo>
                  <a:lnTo>
                    <a:pt x="41542" y="40018"/>
                  </a:lnTo>
                  <a:cubicBezTo>
                    <a:pt x="38862" y="42367"/>
                    <a:pt x="36563" y="44869"/>
                    <a:pt x="34493" y="47651"/>
                  </a:cubicBezTo>
                  <a:cubicBezTo>
                    <a:pt x="32474" y="50368"/>
                    <a:pt x="30709" y="53772"/>
                    <a:pt x="29401" y="57506"/>
                  </a:cubicBezTo>
                  <a:cubicBezTo>
                    <a:pt x="28816" y="59208"/>
                    <a:pt x="28702" y="61329"/>
                    <a:pt x="28639" y="63183"/>
                  </a:cubicBezTo>
                  <a:cubicBezTo>
                    <a:pt x="28613" y="63894"/>
                    <a:pt x="28626" y="64580"/>
                    <a:pt x="28651" y="65278"/>
                  </a:cubicBezTo>
                  <a:lnTo>
                    <a:pt x="28880" y="70917"/>
                  </a:lnTo>
                  <a:lnTo>
                    <a:pt x="23139" y="69190"/>
                  </a:lnTo>
                  <a:cubicBezTo>
                    <a:pt x="22670" y="69076"/>
                    <a:pt x="21755" y="68986"/>
                    <a:pt x="20942" y="69050"/>
                  </a:cubicBezTo>
                  <a:cubicBezTo>
                    <a:pt x="19291" y="69152"/>
                    <a:pt x="17590" y="70003"/>
                    <a:pt x="15773" y="71641"/>
                  </a:cubicBezTo>
                  <a:cubicBezTo>
                    <a:pt x="15100" y="72251"/>
                    <a:pt x="14440" y="73152"/>
                    <a:pt x="13805" y="74029"/>
                  </a:cubicBezTo>
                  <a:cubicBezTo>
                    <a:pt x="13221" y="74816"/>
                    <a:pt x="12700" y="75730"/>
                    <a:pt x="12230" y="76619"/>
                  </a:cubicBezTo>
                  <a:cubicBezTo>
                    <a:pt x="11113" y="78690"/>
                    <a:pt x="10185" y="81039"/>
                    <a:pt x="9449" y="83630"/>
                  </a:cubicBezTo>
                  <a:cubicBezTo>
                    <a:pt x="8953" y="85344"/>
                    <a:pt x="8623" y="87313"/>
                    <a:pt x="8458" y="89472"/>
                  </a:cubicBezTo>
                  <a:lnTo>
                    <a:pt x="8382" y="90399"/>
                  </a:lnTo>
                  <a:cubicBezTo>
                    <a:pt x="8331" y="91046"/>
                    <a:pt x="8268" y="91694"/>
                    <a:pt x="8242" y="92342"/>
                  </a:cubicBezTo>
                  <a:lnTo>
                    <a:pt x="8217" y="93028"/>
                  </a:lnTo>
                  <a:cubicBezTo>
                    <a:pt x="8141" y="94653"/>
                    <a:pt x="8077" y="96292"/>
                    <a:pt x="8077" y="97930"/>
                  </a:cubicBezTo>
                  <a:cubicBezTo>
                    <a:pt x="8065" y="99517"/>
                    <a:pt x="8065" y="100826"/>
                    <a:pt x="8204" y="102121"/>
                  </a:cubicBezTo>
                  <a:cubicBezTo>
                    <a:pt x="8382" y="103861"/>
                    <a:pt x="8788" y="105690"/>
                    <a:pt x="9474" y="107709"/>
                  </a:cubicBezTo>
                  <a:cubicBezTo>
                    <a:pt x="9957" y="109145"/>
                    <a:pt x="10566" y="110732"/>
                    <a:pt x="11392" y="112688"/>
                  </a:cubicBezTo>
                  <a:lnTo>
                    <a:pt x="11506" y="112954"/>
                  </a:lnTo>
                  <a:cubicBezTo>
                    <a:pt x="12446" y="115189"/>
                    <a:pt x="13335" y="117297"/>
                    <a:pt x="14618" y="119012"/>
                  </a:cubicBezTo>
                  <a:cubicBezTo>
                    <a:pt x="15697" y="120422"/>
                    <a:pt x="16663" y="121552"/>
                    <a:pt x="17920" y="122492"/>
                  </a:cubicBezTo>
                  <a:cubicBezTo>
                    <a:pt x="18923" y="123267"/>
                    <a:pt x="20003" y="123914"/>
                    <a:pt x="21107" y="124422"/>
                  </a:cubicBezTo>
                  <a:cubicBezTo>
                    <a:pt x="22085" y="124867"/>
                    <a:pt x="23254" y="125375"/>
                    <a:pt x="24422" y="125654"/>
                  </a:cubicBezTo>
                  <a:cubicBezTo>
                    <a:pt x="25603" y="125933"/>
                    <a:pt x="26899" y="126048"/>
                    <a:pt x="28003" y="126112"/>
                  </a:cubicBezTo>
                  <a:lnTo>
                    <a:pt x="30645" y="126277"/>
                  </a:lnTo>
                  <a:lnTo>
                    <a:pt x="31547" y="128778"/>
                  </a:lnTo>
                  <a:cubicBezTo>
                    <a:pt x="33210" y="132855"/>
                    <a:pt x="35992" y="136919"/>
                    <a:pt x="40043" y="141122"/>
                  </a:cubicBezTo>
                  <a:cubicBezTo>
                    <a:pt x="40526" y="141618"/>
                    <a:pt x="41021" y="142088"/>
                    <a:pt x="41516" y="142545"/>
                  </a:cubicBezTo>
                  <a:lnTo>
                    <a:pt x="42786" y="143752"/>
                  </a:lnTo>
                  <a:cubicBezTo>
                    <a:pt x="43193" y="144145"/>
                    <a:pt x="43599" y="144539"/>
                    <a:pt x="44031" y="144907"/>
                  </a:cubicBezTo>
                  <a:lnTo>
                    <a:pt x="45326" y="146038"/>
                  </a:lnTo>
                  <a:cubicBezTo>
                    <a:pt x="46266" y="146876"/>
                    <a:pt x="47218" y="147714"/>
                    <a:pt x="48209" y="148502"/>
                  </a:cubicBezTo>
                  <a:cubicBezTo>
                    <a:pt x="48755" y="148934"/>
                    <a:pt x="49289" y="149365"/>
                    <a:pt x="49822" y="149797"/>
                  </a:cubicBezTo>
                  <a:cubicBezTo>
                    <a:pt x="50965" y="150724"/>
                    <a:pt x="52032" y="151600"/>
                    <a:pt x="53137" y="152375"/>
                  </a:cubicBezTo>
                  <a:lnTo>
                    <a:pt x="54826" y="153581"/>
                  </a:lnTo>
                  <a:cubicBezTo>
                    <a:pt x="55855" y="154331"/>
                    <a:pt x="56883" y="155067"/>
                    <a:pt x="57925" y="155791"/>
                  </a:cubicBezTo>
                  <a:cubicBezTo>
                    <a:pt x="61354" y="158115"/>
                    <a:pt x="64808" y="160427"/>
                    <a:pt x="68263" y="162713"/>
                  </a:cubicBezTo>
                  <a:cubicBezTo>
                    <a:pt x="69431" y="163475"/>
                    <a:pt x="70599" y="164236"/>
                    <a:pt x="71768" y="164998"/>
                  </a:cubicBezTo>
                  <a:lnTo>
                    <a:pt x="73076" y="165850"/>
                  </a:lnTo>
                  <a:cubicBezTo>
                    <a:pt x="76149" y="167869"/>
                    <a:pt x="79718" y="169609"/>
                    <a:pt x="84646" y="171489"/>
                  </a:cubicBezTo>
                  <a:cubicBezTo>
                    <a:pt x="86246" y="172098"/>
                    <a:pt x="88011" y="173355"/>
                    <a:pt x="91161" y="174841"/>
                  </a:cubicBezTo>
                  <a:cubicBezTo>
                    <a:pt x="94297" y="176315"/>
                    <a:pt x="95034" y="176251"/>
                    <a:pt x="95034" y="176251"/>
                  </a:cubicBezTo>
                  <a:lnTo>
                    <a:pt x="93421" y="179680"/>
                  </a:lnTo>
                  <a:cubicBezTo>
                    <a:pt x="92240" y="184925"/>
                    <a:pt x="81801" y="231013"/>
                    <a:pt x="80607" y="234798"/>
                  </a:cubicBezTo>
                  <a:cubicBezTo>
                    <a:pt x="80124" y="236322"/>
                    <a:pt x="79667" y="237834"/>
                    <a:pt x="79210" y="239344"/>
                  </a:cubicBezTo>
                  <a:cubicBezTo>
                    <a:pt x="78587" y="241389"/>
                    <a:pt x="77965" y="243434"/>
                    <a:pt x="77292" y="245466"/>
                  </a:cubicBezTo>
                  <a:cubicBezTo>
                    <a:pt x="76149" y="248996"/>
                    <a:pt x="74943" y="252756"/>
                    <a:pt x="73978" y="256502"/>
                  </a:cubicBezTo>
                  <a:cubicBezTo>
                    <a:pt x="73711" y="257569"/>
                    <a:pt x="73432" y="258649"/>
                    <a:pt x="73152" y="259728"/>
                  </a:cubicBezTo>
                  <a:lnTo>
                    <a:pt x="72631" y="261696"/>
                  </a:lnTo>
                  <a:cubicBezTo>
                    <a:pt x="72428" y="262458"/>
                    <a:pt x="72314" y="263220"/>
                    <a:pt x="72187" y="263982"/>
                  </a:cubicBezTo>
                  <a:cubicBezTo>
                    <a:pt x="72060" y="264833"/>
                    <a:pt x="71907" y="265671"/>
                    <a:pt x="71717" y="266510"/>
                  </a:cubicBezTo>
                  <a:cubicBezTo>
                    <a:pt x="71450" y="267653"/>
                    <a:pt x="71095" y="268707"/>
                    <a:pt x="70752" y="269723"/>
                  </a:cubicBezTo>
                  <a:cubicBezTo>
                    <a:pt x="70574" y="270244"/>
                    <a:pt x="70383" y="270777"/>
                    <a:pt x="70231" y="271297"/>
                  </a:cubicBezTo>
                  <a:cubicBezTo>
                    <a:pt x="70206" y="271374"/>
                    <a:pt x="70193" y="271438"/>
                    <a:pt x="70193" y="271488"/>
                  </a:cubicBezTo>
                  <a:cubicBezTo>
                    <a:pt x="70587" y="271780"/>
                    <a:pt x="71082" y="271971"/>
                    <a:pt x="71768" y="272123"/>
                  </a:cubicBezTo>
                  <a:cubicBezTo>
                    <a:pt x="73089" y="272403"/>
                    <a:pt x="74562" y="272479"/>
                    <a:pt x="75959" y="272530"/>
                  </a:cubicBezTo>
                  <a:lnTo>
                    <a:pt x="81483" y="272733"/>
                  </a:lnTo>
                  <a:lnTo>
                    <a:pt x="79604" y="277927"/>
                  </a:lnTo>
                  <a:cubicBezTo>
                    <a:pt x="78613" y="280683"/>
                    <a:pt x="77597" y="283464"/>
                    <a:pt x="76416" y="286221"/>
                  </a:cubicBezTo>
                  <a:cubicBezTo>
                    <a:pt x="76213" y="286690"/>
                    <a:pt x="76149" y="286931"/>
                    <a:pt x="76136" y="287020"/>
                  </a:cubicBezTo>
                  <a:cubicBezTo>
                    <a:pt x="76162" y="287020"/>
                    <a:pt x="76213" y="287172"/>
                    <a:pt x="76378" y="287414"/>
                  </a:cubicBezTo>
                  <a:lnTo>
                    <a:pt x="76378" y="287401"/>
                  </a:lnTo>
                  <a:cubicBezTo>
                    <a:pt x="76378" y="287401"/>
                    <a:pt x="76937" y="287948"/>
                    <a:pt x="79007" y="288252"/>
                  </a:cubicBezTo>
                  <a:cubicBezTo>
                    <a:pt x="80734" y="288519"/>
                    <a:pt x="82474" y="288684"/>
                    <a:pt x="84404" y="288849"/>
                  </a:cubicBezTo>
                  <a:lnTo>
                    <a:pt x="84734" y="288900"/>
                  </a:lnTo>
                  <a:lnTo>
                    <a:pt x="102032" y="291923"/>
                  </a:lnTo>
                  <a:cubicBezTo>
                    <a:pt x="102857" y="292088"/>
                    <a:pt x="103581" y="292240"/>
                    <a:pt x="104305" y="292392"/>
                  </a:cubicBezTo>
                  <a:cubicBezTo>
                    <a:pt x="104508" y="292430"/>
                    <a:pt x="104749" y="292494"/>
                    <a:pt x="104991" y="292545"/>
                  </a:cubicBezTo>
                  <a:lnTo>
                    <a:pt x="105207" y="292595"/>
                  </a:lnTo>
                  <a:cubicBezTo>
                    <a:pt x="105486" y="292659"/>
                    <a:pt x="105804" y="292736"/>
                    <a:pt x="106121" y="292824"/>
                  </a:cubicBezTo>
                  <a:lnTo>
                    <a:pt x="106743" y="292710"/>
                  </a:lnTo>
                  <a:cubicBezTo>
                    <a:pt x="106921" y="292697"/>
                    <a:pt x="107150" y="292583"/>
                    <a:pt x="107315" y="292456"/>
                  </a:cubicBezTo>
                  <a:cubicBezTo>
                    <a:pt x="107645" y="292189"/>
                    <a:pt x="107988" y="291745"/>
                    <a:pt x="108344" y="291262"/>
                  </a:cubicBezTo>
                  <a:cubicBezTo>
                    <a:pt x="108750" y="290729"/>
                    <a:pt x="109119" y="290068"/>
                    <a:pt x="109512" y="289382"/>
                  </a:cubicBezTo>
                  <a:lnTo>
                    <a:pt x="110249" y="288075"/>
                  </a:lnTo>
                  <a:lnTo>
                    <a:pt x="114300" y="280708"/>
                  </a:lnTo>
                  <a:lnTo>
                    <a:pt x="117513" y="288481"/>
                  </a:lnTo>
                  <a:cubicBezTo>
                    <a:pt x="117805" y="289179"/>
                    <a:pt x="118110" y="289865"/>
                    <a:pt x="118453" y="290538"/>
                  </a:cubicBezTo>
                  <a:cubicBezTo>
                    <a:pt x="118707" y="291008"/>
                    <a:pt x="119545" y="291643"/>
                    <a:pt x="122225" y="291974"/>
                  </a:cubicBezTo>
                  <a:lnTo>
                    <a:pt x="124003" y="292172"/>
                  </a:lnTo>
                  <a:lnTo>
                    <a:pt x="124003" y="300288"/>
                  </a:lnTo>
                  <a:lnTo>
                    <a:pt x="121183" y="299975"/>
                  </a:lnTo>
                  <a:cubicBezTo>
                    <a:pt x="119850" y="299810"/>
                    <a:pt x="116510" y="299377"/>
                    <a:pt x="113843" y="297307"/>
                  </a:cubicBezTo>
                  <a:cubicBezTo>
                    <a:pt x="113424" y="297790"/>
                    <a:pt x="112954" y="298273"/>
                    <a:pt x="112382" y="298730"/>
                  </a:cubicBezTo>
                  <a:cubicBezTo>
                    <a:pt x="111112" y="299758"/>
                    <a:pt x="109538" y="300457"/>
                    <a:pt x="107937" y="300686"/>
                  </a:cubicBezTo>
                  <a:cubicBezTo>
                    <a:pt x="106693" y="300952"/>
                    <a:pt x="105410" y="300940"/>
                    <a:pt x="104165" y="300648"/>
                  </a:cubicBezTo>
                  <a:cubicBezTo>
                    <a:pt x="103861" y="300558"/>
                    <a:pt x="103657" y="300520"/>
                    <a:pt x="103454" y="300470"/>
                  </a:cubicBezTo>
                  <a:lnTo>
                    <a:pt x="102667" y="300292"/>
                  </a:lnTo>
                  <a:cubicBezTo>
                    <a:pt x="101930" y="300140"/>
                    <a:pt x="101244" y="299987"/>
                    <a:pt x="100533" y="299860"/>
                  </a:cubicBezTo>
                  <a:lnTo>
                    <a:pt x="83515" y="296876"/>
                  </a:lnTo>
                  <a:cubicBezTo>
                    <a:pt x="81585" y="296697"/>
                    <a:pt x="79692" y="296520"/>
                    <a:pt x="77800" y="296228"/>
                  </a:cubicBezTo>
                  <a:cubicBezTo>
                    <a:pt x="73965" y="295656"/>
                    <a:pt x="71222" y="294196"/>
                    <a:pt x="69685" y="291897"/>
                  </a:cubicBezTo>
                  <a:cubicBezTo>
                    <a:pt x="68606" y="290297"/>
                    <a:pt x="68072" y="288672"/>
                    <a:pt x="68072" y="287033"/>
                  </a:cubicBezTo>
                  <a:cubicBezTo>
                    <a:pt x="68072" y="285776"/>
                    <a:pt x="68364" y="284506"/>
                    <a:pt x="69012" y="283020"/>
                  </a:cubicBezTo>
                  <a:cubicBezTo>
                    <a:pt x="69431" y="282029"/>
                    <a:pt x="69837" y="281051"/>
                    <a:pt x="70218" y="280036"/>
                  </a:cubicBezTo>
                  <a:cubicBezTo>
                    <a:pt x="70180" y="280036"/>
                    <a:pt x="70129" y="280022"/>
                    <a:pt x="70079" y="280010"/>
                  </a:cubicBezTo>
                  <a:cubicBezTo>
                    <a:pt x="67945" y="279553"/>
                    <a:pt x="66180" y="278702"/>
                    <a:pt x="64707" y="277432"/>
                  </a:cubicBezTo>
                  <a:cubicBezTo>
                    <a:pt x="62382" y="275387"/>
                    <a:pt x="61557" y="272250"/>
                    <a:pt x="62497" y="269012"/>
                  </a:cubicBezTo>
                  <a:cubicBezTo>
                    <a:pt x="62687" y="268364"/>
                    <a:pt x="62903" y="267742"/>
                    <a:pt x="63119" y="267107"/>
                  </a:cubicBezTo>
                  <a:cubicBezTo>
                    <a:pt x="63411" y="266256"/>
                    <a:pt x="63691" y="265430"/>
                    <a:pt x="63868" y="264681"/>
                  </a:cubicBezTo>
                  <a:cubicBezTo>
                    <a:pt x="64021" y="264020"/>
                    <a:pt x="64122" y="263360"/>
                    <a:pt x="64224" y="262687"/>
                  </a:cubicBezTo>
                  <a:cubicBezTo>
                    <a:pt x="64389" y="261722"/>
                    <a:pt x="64541" y="260731"/>
                    <a:pt x="64821" y="259677"/>
                  </a:cubicBezTo>
                  <a:lnTo>
                    <a:pt x="65341" y="257670"/>
                  </a:lnTo>
                  <a:cubicBezTo>
                    <a:pt x="65621" y="256629"/>
                    <a:pt x="65900" y="255575"/>
                    <a:pt x="66167" y="254509"/>
                  </a:cubicBezTo>
                  <a:cubicBezTo>
                    <a:pt x="67183" y="250520"/>
                    <a:pt x="68440" y="246621"/>
                    <a:pt x="69634" y="242964"/>
                  </a:cubicBezTo>
                  <a:cubicBezTo>
                    <a:pt x="70282" y="240983"/>
                    <a:pt x="70879" y="238989"/>
                    <a:pt x="71488" y="236995"/>
                  </a:cubicBezTo>
                  <a:cubicBezTo>
                    <a:pt x="71958" y="235445"/>
                    <a:pt x="72428" y="233909"/>
                    <a:pt x="72911" y="232372"/>
                  </a:cubicBezTo>
                  <a:cubicBezTo>
                    <a:pt x="73711" y="229870"/>
                    <a:pt x="80289" y="201143"/>
                    <a:pt x="84912" y="180747"/>
                  </a:cubicBezTo>
                  <a:cubicBezTo>
                    <a:pt x="83490" y="179908"/>
                    <a:pt x="82207" y="179198"/>
                    <a:pt x="81762" y="179019"/>
                  </a:cubicBezTo>
                  <a:cubicBezTo>
                    <a:pt x="76276" y="176924"/>
                    <a:pt x="72237" y="174943"/>
                    <a:pt x="68669" y="172606"/>
                  </a:cubicBezTo>
                  <a:lnTo>
                    <a:pt x="67373" y="171755"/>
                  </a:lnTo>
                  <a:cubicBezTo>
                    <a:pt x="66192" y="170993"/>
                    <a:pt x="64999" y="170218"/>
                    <a:pt x="63817" y="169444"/>
                  </a:cubicBezTo>
                  <a:cubicBezTo>
                    <a:pt x="60325" y="167132"/>
                    <a:pt x="56858" y="164809"/>
                    <a:pt x="53391" y="162459"/>
                  </a:cubicBezTo>
                  <a:cubicBezTo>
                    <a:pt x="52286" y="161697"/>
                    <a:pt x="51194" y="160910"/>
                    <a:pt x="50102" y="160134"/>
                  </a:cubicBezTo>
                  <a:lnTo>
                    <a:pt x="48476" y="158966"/>
                  </a:lnTo>
                  <a:cubicBezTo>
                    <a:pt x="47155" y="158027"/>
                    <a:pt x="45923" y="157023"/>
                    <a:pt x="44729" y="156058"/>
                  </a:cubicBezTo>
                  <a:cubicBezTo>
                    <a:pt x="44221" y="155639"/>
                    <a:pt x="43713" y="155232"/>
                    <a:pt x="43206" y="154826"/>
                  </a:cubicBezTo>
                  <a:cubicBezTo>
                    <a:pt x="42113" y="153963"/>
                    <a:pt x="41046" y="153022"/>
                    <a:pt x="39980" y="152095"/>
                  </a:cubicBezTo>
                  <a:lnTo>
                    <a:pt x="38760" y="151016"/>
                  </a:lnTo>
                  <a:cubicBezTo>
                    <a:pt x="38227" y="150559"/>
                    <a:pt x="37706" y="150051"/>
                    <a:pt x="37173" y="149543"/>
                  </a:cubicBezTo>
                  <a:lnTo>
                    <a:pt x="36004" y="148438"/>
                  </a:lnTo>
                  <a:cubicBezTo>
                    <a:pt x="35408" y="147866"/>
                    <a:pt x="34798" y="147307"/>
                    <a:pt x="34227" y="146698"/>
                  </a:cubicBezTo>
                  <a:cubicBezTo>
                    <a:pt x="30137" y="142469"/>
                    <a:pt x="27115" y="138265"/>
                    <a:pt x="25019" y="133934"/>
                  </a:cubicBezTo>
                  <a:cubicBezTo>
                    <a:pt x="24219" y="133833"/>
                    <a:pt x="23381" y="133693"/>
                    <a:pt x="22542" y="133490"/>
                  </a:cubicBezTo>
                  <a:cubicBezTo>
                    <a:pt x="20688" y="133045"/>
                    <a:pt x="18999" y="132321"/>
                    <a:pt x="17729" y="131750"/>
                  </a:cubicBezTo>
                  <a:cubicBezTo>
                    <a:pt x="16091" y="130988"/>
                    <a:pt x="14529" y="130049"/>
                    <a:pt x="13056" y="128931"/>
                  </a:cubicBezTo>
                  <a:cubicBezTo>
                    <a:pt x="10947" y="127343"/>
                    <a:pt x="9474" y="125565"/>
                    <a:pt x="8204" y="123889"/>
                  </a:cubicBezTo>
                  <a:cubicBezTo>
                    <a:pt x="6286" y="121362"/>
                    <a:pt x="5156" y="118670"/>
                    <a:pt x="4064" y="116078"/>
                  </a:cubicBezTo>
                  <a:lnTo>
                    <a:pt x="3950" y="115799"/>
                  </a:lnTo>
                  <a:cubicBezTo>
                    <a:pt x="3061" y="113665"/>
                    <a:pt x="2387" y="111913"/>
                    <a:pt x="1829" y="110299"/>
                  </a:cubicBezTo>
                  <a:cubicBezTo>
                    <a:pt x="953" y="107697"/>
                    <a:pt x="419" y="105284"/>
                    <a:pt x="178" y="102934"/>
                  </a:cubicBezTo>
                  <a:cubicBezTo>
                    <a:pt x="13" y="101245"/>
                    <a:pt x="0" y="99657"/>
                    <a:pt x="13" y="97905"/>
                  </a:cubicBezTo>
                  <a:cubicBezTo>
                    <a:pt x="13" y="96177"/>
                    <a:pt x="76" y="94438"/>
                    <a:pt x="152" y="92685"/>
                  </a:cubicBezTo>
                  <a:lnTo>
                    <a:pt x="191" y="92025"/>
                  </a:lnTo>
                  <a:cubicBezTo>
                    <a:pt x="216" y="91249"/>
                    <a:pt x="279" y="90475"/>
                    <a:pt x="343" y="89701"/>
                  </a:cubicBezTo>
                  <a:lnTo>
                    <a:pt x="419" y="88837"/>
                  </a:lnTo>
                  <a:cubicBezTo>
                    <a:pt x="622" y="86158"/>
                    <a:pt x="1054" y="83668"/>
                    <a:pt x="1689" y="81433"/>
                  </a:cubicBezTo>
                  <a:cubicBezTo>
                    <a:pt x="2578" y="78283"/>
                    <a:pt x="3734" y="75375"/>
                    <a:pt x="5118" y="72797"/>
                  </a:cubicBezTo>
                  <a:cubicBezTo>
                    <a:pt x="5740" y="71654"/>
                    <a:pt x="6426" y="70422"/>
                    <a:pt x="7303" y="69241"/>
                  </a:cubicBezTo>
                  <a:cubicBezTo>
                    <a:pt x="8090" y="68174"/>
                    <a:pt x="9080" y="66815"/>
                    <a:pt x="10363" y="65660"/>
                  </a:cubicBezTo>
                  <a:cubicBezTo>
                    <a:pt x="13551" y="62789"/>
                    <a:pt x="16929" y="61227"/>
                    <a:pt x="20422" y="60999"/>
                  </a:cubicBezTo>
                  <a:cubicBezTo>
                    <a:pt x="20498" y="60985"/>
                    <a:pt x="20587" y="60985"/>
                    <a:pt x="20663" y="60985"/>
                  </a:cubicBezTo>
                  <a:cubicBezTo>
                    <a:pt x="20790" y="59030"/>
                    <a:pt x="21069" y="56922"/>
                    <a:pt x="21793" y="54852"/>
                  </a:cubicBezTo>
                  <a:cubicBezTo>
                    <a:pt x="23394" y="50280"/>
                    <a:pt x="25489" y="46241"/>
                    <a:pt x="28016" y="42838"/>
                  </a:cubicBezTo>
                  <a:cubicBezTo>
                    <a:pt x="30429" y="39599"/>
                    <a:pt x="33109" y="36691"/>
                    <a:pt x="36220" y="33948"/>
                  </a:cubicBezTo>
                  <a:lnTo>
                    <a:pt x="37363" y="32945"/>
                  </a:lnTo>
                  <a:cubicBezTo>
                    <a:pt x="38113" y="32284"/>
                    <a:pt x="38862" y="31610"/>
                    <a:pt x="39637" y="30963"/>
                  </a:cubicBezTo>
                  <a:lnTo>
                    <a:pt x="39916" y="30735"/>
                  </a:lnTo>
                  <a:cubicBezTo>
                    <a:pt x="41249" y="29604"/>
                    <a:pt x="42583" y="28473"/>
                    <a:pt x="43980" y="27420"/>
                  </a:cubicBezTo>
                  <a:cubicBezTo>
                    <a:pt x="44615" y="26937"/>
                    <a:pt x="45238" y="26467"/>
                    <a:pt x="45872" y="25984"/>
                  </a:cubicBezTo>
                  <a:cubicBezTo>
                    <a:pt x="45009" y="25642"/>
                    <a:pt x="44094" y="25210"/>
                    <a:pt x="43218" y="24575"/>
                  </a:cubicBezTo>
                  <a:cubicBezTo>
                    <a:pt x="42139" y="23788"/>
                    <a:pt x="40665" y="22492"/>
                    <a:pt x="40043" y="20231"/>
                  </a:cubicBezTo>
                  <a:cubicBezTo>
                    <a:pt x="39510" y="18327"/>
                    <a:pt x="39776" y="16269"/>
                    <a:pt x="40780" y="14466"/>
                  </a:cubicBezTo>
                  <a:cubicBezTo>
                    <a:pt x="41034" y="13983"/>
                    <a:pt x="41631" y="12980"/>
                    <a:pt x="42456" y="12154"/>
                  </a:cubicBezTo>
                  <a:cubicBezTo>
                    <a:pt x="43637" y="10986"/>
                    <a:pt x="45047" y="10351"/>
                    <a:pt x="46025" y="10020"/>
                  </a:cubicBezTo>
                  <a:cubicBezTo>
                    <a:pt x="47295" y="9576"/>
                    <a:pt x="48578" y="9347"/>
                    <a:pt x="49543" y="9208"/>
                  </a:cubicBezTo>
                  <a:cubicBezTo>
                    <a:pt x="51854" y="8840"/>
                    <a:pt x="54369" y="8637"/>
                    <a:pt x="57023" y="8598"/>
                  </a:cubicBezTo>
                  <a:cubicBezTo>
                    <a:pt x="57557" y="8586"/>
                    <a:pt x="58103" y="8573"/>
                    <a:pt x="58636" y="8560"/>
                  </a:cubicBezTo>
                  <a:cubicBezTo>
                    <a:pt x="59855" y="8522"/>
                    <a:pt x="61074" y="8496"/>
                    <a:pt x="62293" y="8534"/>
                  </a:cubicBezTo>
                  <a:cubicBezTo>
                    <a:pt x="63246" y="8573"/>
                    <a:pt x="64173" y="8611"/>
                    <a:pt x="65100" y="8637"/>
                  </a:cubicBezTo>
                  <a:lnTo>
                    <a:pt x="65938" y="8661"/>
                  </a:lnTo>
                  <a:cubicBezTo>
                    <a:pt x="66586" y="8675"/>
                    <a:pt x="67247" y="8687"/>
                    <a:pt x="67882" y="8751"/>
                  </a:cubicBezTo>
                  <a:lnTo>
                    <a:pt x="69647" y="8916"/>
                  </a:lnTo>
                  <a:cubicBezTo>
                    <a:pt x="71031" y="9055"/>
                    <a:pt x="72403" y="9182"/>
                    <a:pt x="73774" y="9385"/>
                  </a:cubicBezTo>
                  <a:lnTo>
                    <a:pt x="74600" y="9500"/>
                  </a:lnTo>
                  <a:cubicBezTo>
                    <a:pt x="74028" y="6135"/>
                    <a:pt x="75578" y="2832"/>
                    <a:pt x="78461" y="1384"/>
                  </a:cubicBezTo>
                  <a:cubicBezTo>
                    <a:pt x="78930" y="1143"/>
                    <a:pt x="79464" y="889"/>
                    <a:pt x="80035" y="674"/>
                  </a:cubicBezTo>
                  <a:cubicBezTo>
                    <a:pt x="80925" y="280"/>
                    <a:pt x="81852" y="77"/>
                    <a:pt x="82829" y="64"/>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8" name="Shape 367"/>
            <p:cNvSpPr/>
            <p:nvPr/>
          </p:nvSpPr>
          <p:spPr>
            <a:xfrm>
              <a:off x="1259136" y="129542"/>
              <a:ext cx="124053" cy="296733"/>
            </a:xfrm>
            <a:custGeom>
              <a:avLst/>
              <a:gdLst/>
              <a:ahLst/>
              <a:cxnLst/>
              <a:rect l="0" t="0" r="0" b="0"/>
              <a:pathLst>
                <a:path w="124053" h="296733">
                  <a:moveTo>
                    <a:pt x="0" y="0"/>
                  </a:moveTo>
                  <a:lnTo>
                    <a:pt x="2701" y="653"/>
                  </a:lnTo>
                  <a:cubicBezTo>
                    <a:pt x="11857" y="2966"/>
                    <a:pt x="28628" y="7376"/>
                    <a:pt x="31305" y="8214"/>
                  </a:cubicBezTo>
                  <a:cubicBezTo>
                    <a:pt x="35559" y="9548"/>
                    <a:pt x="39624" y="11326"/>
                    <a:pt x="43218" y="12875"/>
                  </a:cubicBezTo>
                  <a:cubicBezTo>
                    <a:pt x="46380" y="14260"/>
                    <a:pt x="49301" y="15961"/>
                    <a:pt x="52133" y="17612"/>
                  </a:cubicBezTo>
                  <a:lnTo>
                    <a:pt x="53327" y="18311"/>
                  </a:lnTo>
                  <a:cubicBezTo>
                    <a:pt x="55168" y="19377"/>
                    <a:pt x="56819" y="20292"/>
                    <a:pt x="58394" y="21105"/>
                  </a:cubicBezTo>
                  <a:cubicBezTo>
                    <a:pt x="60515" y="22184"/>
                    <a:pt x="67932" y="27010"/>
                    <a:pt x="76212" y="32916"/>
                  </a:cubicBezTo>
                  <a:cubicBezTo>
                    <a:pt x="86614" y="40333"/>
                    <a:pt x="92278" y="49388"/>
                    <a:pt x="92341" y="49477"/>
                  </a:cubicBezTo>
                  <a:cubicBezTo>
                    <a:pt x="93383" y="51191"/>
                    <a:pt x="94411" y="52919"/>
                    <a:pt x="95402" y="54646"/>
                  </a:cubicBezTo>
                  <a:cubicBezTo>
                    <a:pt x="95770" y="55268"/>
                    <a:pt x="96151" y="55890"/>
                    <a:pt x="96532" y="56512"/>
                  </a:cubicBezTo>
                  <a:cubicBezTo>
                    <a:pt x="97078" y="57414"/>
                    <a:pt x="97637" y="58316"/>
                    <a:pt x="98145" y="59243"/>
                  </a:cubicBezTo>
                  <a:cubicBezTo>
                    <a:pt x="99021" y="60817"/>
                    <a:pt x="100139" y="62926"/>
                    <a:pt x="100952" y="65237"/>
                  </a:cubicBezTo>
                  <a:cubicBezTo>
                    <a:pt x="101549" y="66977"/>
                    <a:pt x="102006" y="68704"/>
                    <a:pt x="102450" y="70381"/>
                  </a:cubicBezTo>
                  <a:lnTo>
                    <a:pt x="102628" y="71054"/>
                  </a:lnTo>
                  <a:cubicBezTo>
                    <a:pt x="102831" y="71867"/>
                    <a:pt x="102996" y="72693"/>
                    <a:pt x="103124" y="73493"/>
                  </a:cubicBezTo>
                  <a:cubicBezTo>
                    <a:pt x="103835" y="73556"/>
                    <a:pt x="104533" y="73658"/>
                    <a:pt x="105194" y="73797"/>
                  </a:cubicBezTo>
                  <a:cubicBezTo>
                    <a:pt x="109067" y="74585"/>
                    <a:pt x="112699" y="76756"/>
                    <a:pt x="115430" y="79893"/>
                  </a:cubicBezTo>
                  <a:cubicBezTo>
                    <a:pt x="116598" y="81239"/>
                    <a:pt x="117792" y="82712"/>
                    <a:pt x="118719" y="84490"/>
                  </a:cubicBezTo>
                  <a:cubicBezTo>
                    <a:pt x="119557" y="86078"/>
                    <a:pt x="120256" y="87665"/>
                    <a:pt x="120789" y="89189"/>
                  </a:cubicBezTo>
                  <a:cubicBezTo>
                    <a:pt x="123850" y="97889"/>
                    <a:pt x="124053" y="106957"/>
                    <a:pt x="123990" y="116254"/>
                  </a:cubicBezTo>
                  <a:cubicBezTo>
                    <a:pt x="123990" y="117320"/>
                    <a:pt x="123977" y="118425"/>
                    <a:pt x="123837" y="119568"/>
                  </a:cubicBezTo>
                  <a:lnTo>
                    <a:pt x="123786" y="120000"/>
                  </a:lnTo>
                  <a:cubicBezTo>
                    <a:pt x="123660" y="121142"/>
                    <a:pt x="123507" y="122425"/>
                    <a:pt x="123101" y="123759"/>
                  </a:cubicBezTo>
                  <a:cubicBezTo>
                    <a:pt x="122186" y="126756"/>
                    <a:pt x="120650" y="129385"/>
                    <a:pt x="118528" y="131608"/>
                  </a:cubicBezTo>
                  <a:cubicBezTo>
                    <a:pt x="115379" y="134897"/>
                    <a:pt x="111594" y="136865"/>
                    <a:pt x="108661" y="138224"/>
                  </a:cubicBezTo>
                  <a:cubicBezTo>
                    <a:pt x="107492" y="138745"/>
                    <a:pt x="106337" y="139215"/>
                    <a:pt x="105181" y="139672"/>
                  </a:cubicBezTo>
                  <a:lnTo>
                    <a:pt x="104863" y="139799"/>
                  </a:lnTo>
                  <a:cubicBezTo>
                    <a:pt x="103974" y="140180"/>
                    <a:pt x="102857" y="140637"/>
                    <a:pt x="101587" y="140802"/>
                  </a:cubicBezTo>
                  <a:lnTo>
                    <a:pt x="101180" y="140866"/>
                  </a:lnTo>
                  <a:cubicBezTo>
                    <a:pt x="100406" y="140980"/>
                    <a:pt x="99339" y="141120"/>
                    <a:pt x="98247" y="141018"/>
                  </a:cubicBezTo>
                  <a:cubicBezTo>
                    <a:pt x="97510" y="140942"/>
                    <a:pt x="96824" y="140866"/>
                    <a:pt x="96151" y="140751"/>
                  </a:cubicBezTo>
                  <a:cubicBezTo>
                    <a:pt x="96024" y="140726"/>
                    <a:pt x="95897" y="140701"/>
                    <a:pt x="95770" y="140675"/>
                  </a:cubicBezTo>
                  <a:cubicBezTo>
                    <a:pt x="94767" y="143114"/>
                    <a:pt x="93738" y="145159"/>
                    <a:pt x="92557" y="146987"/>
                  </a:cubicBezTo>
                  <a:cubicBezTo>
                    <a:pt x="90881" y="149616"/>
                    <a:pt x="89268" y="151775"/>
                    <a:pt x="87630" y="153578"/>
                  </a:cubicBezTo>
                  <a:cubicBezTo>
                    <a:pt x="86334" y="154988"/>
                    <a:pt x="84963" y="156512"/>
                    <a:pt x="83451" y="158011"/>
                  </a:cubicBezTo>
                  <a:cubicBezTo>
                    <a:pt x="82042" y="159421"/>
                    <a:pt x="80594" y="160792"/>
                    <a:pt x="79146" y="162164"/>
                  </a:cubicBezTo>
                  <a:cubicBezTo>
                    <a:pt x="72263" y="168717"/>
                    <a:pt x="65341" y="173454"/>
                    <a:pt x="58000" y="176654"/>
                  </a:cubicBezTo>
                  <a:cubicBezTo>
                    <a:pt x="49276" y="180464"/>
                    <a:pt x="41808" y="182560"/>
                    <a:pt x="34493" y="183233"/>
                  </a:cubicBezTo>
                  <a:cubicBezTo>
                    <a:pt x="33337" y="183347"/>
                    <a:pt x="32181" y="183411"/>
                    <a:pt x="31038" y="183449"/>
                  </a:cubicBezTo>
                  <a:lnTo>
                    <a:pt x="44208" y="253706"/>
                  </a:lnTo>
                  <a:cubicBezTo>
                    <a:pt x="44221" y="253756"/>
                    <a:pt x="44932" y="257820"/>
                    <a:pt x="45288" y="259865"/>
                  </a:cubicBezTo>
                  <a:lnTo>
                    <a:pt x="45364" y="260322"/>
                  </a:lnTo>
                  <a:cubicBezTo>
                    <a:pt x="45605" y="261707"/>
                    <a:pt x="45846" y="263090"/>
                    <a:pt x="46024" y="264488"/>
                  </a:cubicBezTo>
                  <a:cubicBezTo>
                    <a:pt x="46177" y="265732"/>
                    <a:pt x="46329" y="267104"/>
                    <a:pt x="46291" y="268564"/>
                  </a:cubicBezTo>
                  <a:cubicBezTo>
                    <a:pt x="46278" y="269378"/>
                    <a:pt x="46202" y="270215"/>
                    <a:pt x="46050" y="271181"/>
                  </a:cubicBezTo>
                  <a:cubicBezTo>
                    <a:pt x="45910" y="271980"/>
                    <a:pt x="45783" y="272819"/>
                    <a:pt x="45377" y="273721"/>
                  </a:cubicBezTo>
                  <a:cubicBezTo>
                    <a:pt x="44907" y="274800"/>
                    <a:pt x="44297" y="276058"/>
                    <a:pt x="43116" y="277340"/>
                  </a:cubicBezTo>
                  <a:cubicBezTo>
                    <a:pt x="42354" y="278165"/>
                    <a:pt x="41528" y="278851"/>
                    <a:pt x="40652" y="279334"/>
                  </a:cubicBezTo>
                  <a:cubicBezTo>
                    <a:pt x="40576" y="280578"/>
                    <a:pt x="40462" y="281874"/>
                    <a:pt x="40309" y="283271"/>
                  </a:cubicBezTo>
                  <a:cubicBezTo>
                    <a:pt x="39979" y="286116"/>
                    <a:pt x="39382" y="289443"/>
                    <a:pt x="37439" y="292415"/>
                  </a:cubicBezTo>
                  <a:cubicBezTo>
                    <a:pt x="36715" y="293533"/>
                    <a:pt x="35572" y="294599"/>
                    <a:pt x="34302" y="295336"/>
                  </a:cubicBezTo>
                  <a:cubicBezTo>
                    <a:pt x="33527" y="295831"/>
                    <a:pt x="32677" y="296200"/>
                    <a:pt x="31762" y="296441"/>
                  </a:cubicBezTo>
                  <a:lnTo>
                    <a:pt x="31242" y="296543"/>
                  </a:lnTo>
                  <a:lnTo>
                    <a:pt x="30124" y="296682"/>
                  </a:lnTo>
                  <a:cubicBezTo>
                    <a:pt x="29705" y="296720"/>
                    <a:pt x="29387" y="296733"/>
                    <a:pt x="29057" y="296733"/>
                  </a:cubicBezTo>
                  <a:cubicBezTo>
                    <a:pt x="28753" y="296733"/>
                    <a:pt x="28447" y="296720"/>
                    <a:pt x="28130" y="296708"/>
                  </a:cubicBezTo>
                  <a:lnTo>
                    <a:pt x="27736" y="296695"/>
                  </a:lnTo>
                  <a:cubicBezTo>
                    <a:pt x="25704" y="296644"/>
                    <a:pt x="23647" y="296593"/>
                    <a:pt x="21577" y="296505"/>
                  </a:cubicBezTo>
                  <a:lnTo>
                    <a:pt x="11315" y="295920"/>
                  </a:lnTo>
                  <a:cubicBezTo>
                    <a:pt x="10401" y="295857"/>
                    <a:pt x="9486" y="295806"/>
                    <a:pt x="8572" y="295717"/>
                  </a:cubicBezTo>
                  <a:lnTo>
                    <a:pt x="7505" y="295628"/>
                  </a:lnTo>
                  <a:cubicBezTo>
                    <a:pt x="5588" y="295476"/>
                    <a:pt x="3657" y="295311"/>
                    <a:pt x="1752" y="295108"/>
                  </a:cubicBezTo>
                  <a:lnTo>
                    <a:pt x="1409" y="295082"/>
                  </a:lnTo>
                  <a:lnTo>
                    <a:pt x="0" y="294926"/>
                  </a:lnTo>
                  <a:lnTo>
                    <a:pt x="0" y="286809"/>
                  </a:lnTo>
                  <a:lnTo>
                    <a:pt x="2209" y="287056"/>
                  </a:lnTo>
                  <a:lnTo>
                    <a:pt x="2578" y="287093"/>
                  </a:lnTo>
                  <a:cubicBezTo>
                    <a:pt x="4445" y="287284"/>
                    <a:pt x="6311" y="287437"/>
                    <a:pt x="8178" y="287589"/>
                  </a:cubicBezTo>
                  <a:lnTo>
                    <a:pt x="9245" y="287690"/>
                  </a:lnTo>
                  <a:cubicBezTo>
                    <a:pt x="10121" y="287754"/>
                    <a:pt x="10972" y="287817"/>
                    <a:pt x="11849" y="287869"/>
                  </a:cubicBezTo>
                  <a:lnTo>
                    <a:pt x="21920" y="288440"/>
                  </a:lnTo>
                  <a:cubicBezTo>
                    <a:pt x="23939" y="288541"/>
                    <a:pt x="25946" y="288579"/>
                    <a:pt x="27939" y="288631"/>
                  </a:cubicBezTo>
                  <a:lnTo>
                    <a:pt x="28460" y="288643"/>
                  </a:lnTo>
                  <a:cubicBezTo>
                    <a:pt x="28740" y="288655"/>
                    <a:pt x="29019" y="288681"/>
                    <a:pt x="29286" y="288655"/>
                  </a:cubicBezTo>
                  <a:lnTo>
                    <a:pt x="29870" y="288579"/>
                  </a:lnTo>
                  <a:cubicBezTo>
                    <a:pt x="29921" y="288567"/>
                    <a:pt x="29959" y="288541"/>
                    <a:pt x="30010" y="288516"/>
                  </a:cubicBezTo>
                  <a:lnTo>
                    <a:pt x="30213" y="288389"/>
                  </a:lnTo>
                  <a:cubicBezTo>
                    <a:pt x="30416" y="288275"/>
                    <a:pt x="30632" y="288072"/>
                    <a:pt x="30695" y="287983"/>
                  </a:cubicBezTo>
                  <a:cubicBezTo>
                    <a:pt x="31711" y="286433"/>
                    <a:pt x="32067" y="284262"/>
                    <a:pt x="32296" y="282357"/>
                  </a:cubicBezTo>
                  <a:cubicBezTo>
                    <a:pt x="32474" y="280769"/>
                    <a:pt x="32588" y="279347"/>
                    <a:pt x="32639" y="278000"/>
                  </a:cubicBezTo>
                  <a:lnTo>
                    <a:pt x="32880" y="273339"/>
                  </a:lnTo>
                  <a:lnTo>
                    <a:pt x="35801" y="272628"/>
                  </a:lnTo>
                  <a:cubicBezTo>
                    <a:pt x="36144" y="272553"/>
                    <a:pt x="36436" y="272450"/>
                    <a:pt x="36664" y="272324"/>
                  </a:cubicBezTo>
                  <a:cubicBezTo>
                    <a:pt x="36715" y="272298"/>
                    <a:pt x="36880" y="272197"/>
                    <a:pt x="37185" y="271879"/>
                  </a:cubicBezTo>
                  <a:cubicBezTo>
                    <a:pt x="37477" y="271562"/>
                    <a:pt x="37655" y="271256"/>
                    <a:pt x="37998" y="270470"/>
                  </a:cubicBezTo>
                  <a:cubicBezTo>
                    <a:pt x="38010" y="270393"/>
                    <a:pt x="38023" y="270228"/>
                    <a:pt x="38049" y="270063"/>
                  </a:cubicBezTo>
                  <a:lnTo>
                    <a:pt x="38087" y="269860"/>
                  </a:lnTo>
                  <a:cubicBezTo>
                    <a:pt x="38176" y="269314"/>
                    <a:pt x="38226" y="268869"/>
                    <a:pt x="38226" y="268425"/>
                  </a:cubicBezTo>
                  <a:cubicBezTo>
                    <a:pt x="38252" y="267460"/>
                    <a:pt x="38138" y="266444"/>
                    <a:pt x="38010" y="265491"/>
                  </a:cubicBezTo>
                  <a:cubicBezTo>
                    <a:pt x="37858" y="264208"/>
                    <a:pt x="37642" y="262951"/>
                    <a:pt x="37426" y="261693"/>
                  </a:cubicBezTo>
                  <a:lnTo>
                    <a:pt x="37338" y="261236"/>
                  </a:lnTo>
                  <a:cubicBezTo>
                    <a:pt x="36995" y="259204"/>
                    <a:pt x="36271" y="255153"/>
                    <a:pt x="36271" y="255153"/>
                  </a:cubicBezTo>
                  <a:lnTo>
                    <a:pt x="21424" y="175956"/>
                  </a:lnTo>
                  <a:lnTo>
                    <a:pt x="27520" y="175702"/>
                  </a:lnTo>
                  <a:cubicBezTo>
                    <a:pt x="30213" y="175702"/>
                    <a:pt x="31495" y="175410"/>
                    <a:pt x="33743" y="175207"/>
                  </a:cubicBezTo>
                  <a:cubicBezTo>
                    <a:pt x="40182" y="174610"/>
                    <a:pt x="46863" y="172718"/>
                    <a:pt x="54775" y="169276"/>
                  </a:cubicBezTo>
                  <a:cubicBezTo>
                    <a:pt x="61239" y="166443"/>
                    <a:pt x="67399" y="162214"/>
                    <a:pt x="73596" y="156309"/>
                  </a:cubicBezTo>
                  <a:cubicBezTo>
                    <a:pt x="74993" y="154988"/>
                    <a:pt x="76390" y="153655"/>
                    <a:pt x="77762" y="152296"/>
                  </a:cubicBezTo>
                  <a:cubicBezTo>
                    <a:pt x="79120" y="150937"/>
                    <a:pt x="80428" y="149502"/>
                    <a:pt x="81648" y="148155"/>
                  </a:cubicBezTo>
                  <a:cubicBezTo>
                    <a:pt x="82994" y="146683"/>
                    <a:pt x="84340" y="144879"/>
                    <a:pt x="85763" y="142644"/>
                  </a:cubicBezTo>
                  <a:cubicBezTo>
                    <a:pt x="86944" y="140802"/>
                    <a:pt x="87833" y="139761"/>
                    <a:pt x="88950" y="136929"/>
                  </a:cubicBezTo>
                  <a:cubicBezTo>
                    <a:pt x="89814" y="134707"/>
                    <a:pt x="90512" y="133132"/>
                    <a:pt x="90652" y="132700"/>
                  </a:cubicBezTo>
                  <a:lnTo>
                    <a:pt x="92405" y="128192"/>
                  </a:lnTo>
                  <a:lnTo>
                    <a:pt x="94818" y="132014"/>
                  </a:lnTo>
                  <a:cubicBezTo>
                    <a:pt x="95326" y="132217"/>
                    <a:pt x="95986" y="132471"/>
                    <a:pt x="96596" y="132624"/>
                  </a:cubicBezTo>
                  <a:cubicBezTo>
                    <a:pt x="96901" y="132687"/>
                    <a:pt x="97218" y="132750"/>
                    <a:pt x="97523" y="132801"/>
                  </a:cubicBezTo>
                  <a:cubicBezTo>
                    <a:pt x="98044" y="132890"/>
                    <a:pt x="98551" y="132941"/>
                    <a:pt x="99047" y="132992"/>
                  </a:cubicBezTo>
                  <a:cubicBezTo>
                    <a:pt x="99377" y="132992"/>
                    <a:pt x="99682" y="132928"/>
                    <a:pt x="99999" y="132890"/>
                  </a:cubicBezTo>
                  <a:lnTo>
                    <a:pt x="100507" y="132814"/>
                  </a:lnTo>
                  <a:cubicBezTo>
                    <a:pt x="100749" y="132776"/>
                    <a:pt x="101384" y="132522"/>
                    <a:pt x="101765" y="132357"/>
                  </a:cubicBezTo>
                  <a:lnTo>
                    <a:pt x="102171" y="132192"/>
                  </a:lnTo>
                  <a:cubicBezTo>
                    <a:pt x="103238" y="131760"/>
                    <a:pt x="104292" y="131341"/>
                    <a:pt x="105321" y="130884"/>
                  </a:cubicBezTo>
                  <a:cubicBezTo>
                    <a:pt x="108699" y="129334"/>
                    <a:pt x="110972" y="127836"/>
                    <a:pt x="112699" y="126032"/>
                  </a:cubicBezTo>
                  <a:cubicBezTo>
                    <a:pt x="113957" y="124711"/>
                    <a:pt x="114833" y="123200"/>
                    <a:pt x="115392" y="121397"/>
                  </a:cubicBezTo>
                  <a:cubicBezTo>
                    <a:pt x="115582" y="120762"/>
                    <a:pt x="115671" y="119949"/>
                    <a:pt x="115773" y="119085"/>
                  </a:cubicBezTo>
                  <a:lnTo>
                    <a:pt x="115836" y="118590"/>
                  </a:lnTo>
                  <a:cubicBezTo>
                    <a:pt x="115912" y="117905"/>
                    <a:pt x="115925" y="117129"/>
                    <a:pt x="115925" y="116304"/>
                  </a:cubicBezTo>
                  <a:cubicBezTo>
                    <a:pt x="115976" y="107656"/>
                    <a:pt x="115811" y="99350"/>
                    <a:pt x="113182" y="91857"/>
                  </a:cubicBezTo>
                  <a:cubicBezTo>
                    <a:pt x="112776" y="90713"/>
                    <a:pt x="112242" y="89495"/>
                    <a:pt x="111582" y="88237"/>
                  </a:cubicBezTo>
                  <a:cubicBezTo>
                    <a:pt x="111035" y="87196"/>
                    <a:pt x="110172" y="86155"/>
                    <a:pt x="109334" y="85176"/>
                  </a:cubicBezTo>
                  <a:cubicBezTo>
                    <a:pt x="107772" y="83373"/>
                    <a:pt x="105714" y="82141"/>
                    <a:pt x="103581" y="81697"/>
                  </a:cubicBezTo>
                  <a:cubicBezTo>
                    <a:pt x="102476" y="81468"/>
                    <a:pt x="101180" y="81442"/>
                    <a:pt x="99898" y="81557"/>
                  </a:cubicBezTo>
                  <a:lnTo>
                    <a:pt x="95821" y="81938"/>
                  </a:lnTo>
                  <a:lnTo>
                    <a:pt x="95503" y="77848"/>
                  </a:lnTo>
                  <a:cubicBezTo>
                    <a:pt x="95389" y="76362"/>
                    <a:pt x="95224" y="74635"/>
                    <a:pt x="94818" y="73086"/>
                  </a:cubicBezTo>
                  <a:lnTo>
                    <a:pt x="94640" y="72425"/>
                  </a:lnTo>
                  <a:cubicBezTo>
                    <a:pt x="94233" y="70825"/>
                    <a:pt x="93840" y="69327"/>
                    <a:pt x="93332" y="67891"/>
                  </a:cubicBezTo>
                  <a:cubicBezTo>
                    <a:pt x="92735" y="66164"/>
                    <a:pt x="91820" y="64463"/>
                    <a:pt x="91109" y="63167"/>
                  </a:cubicBezTo>
                  <a:cubicBezTo>
                    <a:pt x="90639" y="62342"/>
                    <a:pt x="90144" y="61529"/>
                    <a:pt x="89649" y="60729"/>
                  </a:cubicBezTo>
                  <a:cubicBezTo>
                    <a:pt x="89242" y="60055"/>
                    <a:pt x="88823" y="59370"/>
                    <a:pt x="88417" y="58684"/>
                  </a:cubicBezTo>
                  <a:cubicBezTo>
                    <a:pt x="87452" y="56983"/>
                    <a:pt x="86449" y="55332"/>
                    <a:pt x="85445" y="53667"/>
                  </a:cubicBezTo>
                  <a:cubicBezTo>
                    <a:pt x="84480" y="52080"/>
                    <a:pt x="79285" y="45019"/>
                    <a:pt x="71539" y="39481"/>
                  </a:cubicBezTo>
                  <a:cubicBezTo>
                    <a:pt x="62928" y="33348"/>
                    <a:pt x="56121" y="28991"/>
                    <a:pt x="54724" y="28281"/>
                  </a:cubicBezTo>
                  <a:cubicBezTo>
                    <a:pt x="52997" y="27391"/>
                    <a:pt x="51219" y="26413"/>
                    <a:pt x="49276" y="25283"/>
                  </a:cubicBezTo>
                  <a:lnTo>
                    <a:pt x="48069" y="24585"/>
                  </a:lnTo>
                  <a:cubicBezTo>
                    <a:pt x="45326" y="22972"/>
                    <a:pt x="42722" y="21460"/>
                    <a:pt x="40005" y="20280"/>
                  </a:cubicBezTo>
                  <a:cubicBezTo>
                    <a:pt x="36601" y="18794"/>
                    <a:pt x="32740" y="17117"/>
                    <a:pt x="28879" y="15911"/>
                  </a:cubicBezTo>
                  <a:cubicBezTo>
                    <a:pt x="26146" y="15044"/>
                    <a:pt x="9889" y="10798"/>
                    <a:pt x="1069" y="8563"/>
                  </a:cubicBezTo>
                  <a:lnTo>
                    <a:pt x="0" y="8301"/>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79" name="Shape 368"/>
            <p:cNvSpPr/>
            <p:nvPr/>
          </p:nvSpPr>
          <p:spPr>
            <a:xfrm>
              <a:off x="1224196" y="299493"/>
              <a:ext cx="64579" cy="31064"/>
            </a:xfrm>
            <a:custGeom>
              <a:avLst/>
              <a:gdLst/>
              <a:ahLst/>
              <a:cxnLst/>
              <a:rect l="0" t="0" r="0" b="0"/>
              <a:pathLst>
                <a:path w="64579" h="31064">
                  <a:moveTo>
                    <a:pt x="1880" y="0"/>
                  </a:moveTo>
                  <a:lnTo>
                    <a:pt x="3315" y="343"/>
                  </a:lnTo>
                  <a:cubicBezTo>
                    <a:pt x="4800" y="711"/>
                    <a:pt x="6324" y="1015"/>
                    <a:pt x="7861" y="1333"/>
                  </a:cubicBezTo>
                  <a:cubicBezTo>
                    <a:pt x="8598" y="1473"/>
                    <a:pt x="9334" y="1625"/>
                    <a:pt x="10058" y="1777"/>
                  </a:cubicBezTo>
                  <a:cubicBezTo>
                    <a:pt x="11621" y="2108"/>
                    <a:pt x="13221" y="2362"/>
                    <a:pt x="14808" y="2616"/>
                  </a:cubicBezTo>
                  <a:lnTo>
                    <a:pt x="20244" y="3530"/>
                  </a:lnTo>
                  <a:lnTo>
                    <a:pt x="19634" y="7912"/>
                  </a:lnTo>
                  <a:cubicBezTo>
                    <a:pt x="19444" y="9245"/>
                    <a:pt x="19266" y="10516"/>
                    <a:pt x="19177" y="11747"/>
                  </a:cubicBezTo>
                  <a:cubicBezTo>
                    <a:pt x="19037" y="13526"/>
                    <a:pt x="18923" y="15253"/>
                    <a:pt x="18834" y="16980"/>
                  </a:cubicBezTo>
                  <a:lnTo>
                    <a:pt x="18745" y="19024"/>
                  </a:lnTo>
                  <a:cubicBezTo>
                    <a:pt x="18720" y="19774"/>
                    <a:pt x="18771" y="20371"/>
                    <a:pt x="18936" y="20891"/>
                  </a:cubicBezTo>
                  <a:cubicBezTo>
                    <a:pt x="18948" y="20891"/>
                    <a:pt x="19164" y="21158"/>
                    <a:pt x="19533" y="21399"/>
                  </a:cubicBezTo>
                  <a:cubicBezTo>
                    <a:pt x="20828" y="22263"/>
                    <a:pt x="22746" y="22454"/>
                    <a:pt x="24968" y="22682"/>
                  </a:cubicBezTo>
                  <a:cubicBezTo>
                    <a:pt x="25857" y="22771"/>
                    <a:pt x="26772" y="22809"/>
                    <a:pt x="27661" y="22860"/>
                  </a:cubicBezTo>
                  <a:cubicBezTo>
                    <a:pt x="29553" y="22923"/>
                    <a:pt x="31458" y="22974"/>
                    <a:pt x="33363" y="22999"/>
                  </a:cubicBezTo>
                  <a:cubicBezTo>
                    <a:pt x="34214" y="23013"/>
                    <a:pt x="35192" y="22898"/>
                    <a:pt x="36195" y="22784"/>
                  </a:cubicBezTo>
                  <a:lnTo>
                    <a:pt x="36563" y="22745"/>
                  </a:lnTo>
                  <a:cubicBezTo>
                    <a:pt x="37211" y="22669"/>
                    <a:pt x="37973" y="22403"/>
                    <a:pt x="38570" y="22047"/>
                  </a:cubicBezTo>
                  <a:cubicBezTo>
                    <a:pt x="39167" y="21679"/>
                    <a:pt x="39624" y="21260"/>
                    <a:pt x="39992" y="20726"/>
                  </a:cubicBezTo>
                  <a:cubicBezTo>
                    <a:pt x="40424" y="20117"/>
                    <a:pt x="40767" y="19177"/>
                    <a:pt x="41046" y="18352"/>
                  </a:cubicBezTo>
                  <a:cubicBezTo>
                    <a:pt x="41478" y="17081"/>
                    <a:pt x="41682" y="15583"/>
                    <a:pt x="41821" y="14148"/>
                  </a:cubicBezTo>
                  <a:lnTo>
                    <a:pt x="41897" y="13462"/>
                  </a:lnTo>
                  <a:cubicBezTo>
                    <a:pt x="41948" y="12979"/>
                    <a:pt x="41999" y="12497"/>
                    <a:pt x="42037" y="12014"/>
                  </a:cubicBezTo>
                  <a:cubicBezTo>
                    <a:pt x="42088" y="11252"/>
                    <a:pt x="42113" y="10478"/>
                    <a:pt x="42151" y="9715"/>
                  </a:cubicBezTo>
                  <a:lnTo>
                    <a:pt x="42342" y="5397"/>
                  </a:lnTo>
                  <a:lnTo>
                    <a:pt x="46304" y="5499"/>
                  </a:lnTo>
                  <a:cubicBezTo>
                    <a:pt x="50419" y="5600"/>
                    <a:pt x="54547" y="5676"/>
                    <a:pt x="58674" y="5715"/>
                  </a:cubicBezTo>
                  <a:lnTo>
                    <a:pt x="64224" y="5778"/>
                  </a:lnTo>
                  <a:lnTo>
                    <a:pt x="64465" y="9499"/>
                  </a:lnTo>
                  <a:cubicBezTo>
                    <a:pt x="64503" y="10045"/>
                    <a:pt x="64529" y="10604"/>
                    <a:pt x="64554" y="11163"/>
                  </a:cubicBezTo>
                  <a:lnTo>
                    <a:pt x="64579" y="11620"/>
                  </a:lnTo>
                  <a:lnTo>
                    <a:pt x="60414" y="11836"/>
                  </a:lnTo>
                  <a:lnTo>
                    <a:pt x="60389" y="13792"/>
                  </a:lnTo>
                  <a:lnTo>
                    <a:pt x="58623" y="13779"/>
                  </a:lnTo>
                  <a:cubicBezTo>
                    <a:pt x="55740" y="13754"/>
                    <a:pt x="52857" y="13715"/>
                    <a:pt x="49987" y="13653"/>
                  </a:cubicBezTo>
                  <a:cubicBezTo>
                    <a:pt x="49962" y="13868"/>
                    <a:pt x="49936" y="14097"/>
                    <a:pt x="49911" y="14313"/>
                  </a:cubicBezTo>
                  <a:lnTo>
                    <a:pt x="49847" y="14960"/>
                  </a:lnTo>
                  <a:cubicBezTo>
                    <a:pt x="49644" y="16890"/>
                    <a:pt x="49365" y="18935"/>
                    <a:pt x="48679" y="20955"/>
                  </a:cubicBezTo>
                  <a:cubicBezTo>
                    <a:pt x="48184" y="22403"/>
                    <a:pt x="47587" y="23940"/>
                    <a:pt x="46609" y="25362"/>
                  </a:cubicBezTo>
                  <a:cubicBezTo>
                    <a:pt x="45568" y="26822"/>
                    <a:pt x="44323" y="27978"/>
                    <a:pt x="42761" y="28930"/>
                  </a:cubicBezTo>
                  <a:cubicBezTo>
                    <a:pt x="41148" y="29908"/>
                    <a:pt x="39269" y="30556"/>
                    <a:pt x="37465" y="30759"/>
                  </a:cubicBezTo>
                  <a:lnTo>
                    <a:pt x="37122" y="30797"/>
                  </a:lnTo>
                  <a:cubicBezTo>
                    <a:pt x="35992" y="30924"/>
                    <a:pt x="34823" y="31064"/>
                    <a:pt x="33553" y="31064"/>
                  </a:cubicBezTo>
                  <a:cubicBezTo>
                    <a:pt x="33452" y="31064"/>
                    <a:pt x="33350" y="31064"/>
                    <a:pt x="33249" y="31064"/>
                  </a:cubicBezTo>
                  <a:cubicBezTo>
                    <a:pt x="31293" y="31038"/>
                    <a:pt x="29324" y="30988"/>
                    <a:pt x="27331" y="30911"/>
                  </a:cubicBezTo>
                  <a:cubicBezTo>
                    <a:pt x="26276" y="30861"/>
                    <a:pt x="25197" y="30810"/>
                    <a:pt x="24156" y="30708"/>
                  </a:cubicBezTo>
                  <a:cubicBezTo>
                    <a:pt x="21272" y="30416"/>
                    <a:pt x="18009" y="30073"/>
                    <a:pt x="15049" y="28105"/>
                  </a:cubicBezTo>
                  <a:cubicBezTo>
                    <a:pt x="13957" y="27368"/>
                    <a:pt x="12052" y="25794"/>
                    <a:pt x="11252" y="23343"/>
                  </a:cubicBezTo>
                  <a:cubicBezTo>
                    <a:pt x="10795" y="21907"/>
                    <a:pt x="10617" y="20383"/>
                    <a:pt x="10694" y="18669"/>
                  </a:cubicBezTo>
                  <a:lnTo>
                    <a:pt x="10782" y="16560"/>
                  </a:lnTo>
                  <a:cubicBezTo>
                    <a:pt x="10871" y="14757"/>
                    <a:pt x="10985" y="12953"/>
                    <a:pt x="11138" y="11138"/>
                  </a:cubicBezTo>
                  <a:cubicBezTo>
                    <a:pt x="11163" y="10833"/>
                    <a:pt x="11189" y="10516"/>
                    <a:pt x="11214" y="10198"/>
                  </a:cubicBezTo>
                  <a:cubicBezTo>
                    <a:pt x="10274" y="10033"/>
                    <a:pt x="9347" y="9868"/>
                    <a:pt x="8407" y="9677"/>
                  </a:cubicBezTo>
                  <a:lnTo>
                    <a:pt x="6274" y="9233"/>
                  </a:lnTo>
                  <a:cubicBezTo>
                    <a:pt x="4623" y="8903"/>
                    <a:pt x="2972" y="8572"/>
                    <a:pt x="1359" y="8179"/>
                  </a:cubicBezTo>
                  <a:lnTo>
                    <a:pt x="0" y="7836"/>
                  </a:lnTo>
                  <a:lnTo>
                    <a:pt x="188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0" name="Shape 369"/>
            <p:cNvSpPr/>
            <p:nvPr/>
          </p:nvSpPr>
          <p:spPr>
            <a:xfrm>
              <a:off x="1157034" y="160847"/>
              <a:ext cx="201867" cy="47346"/>
            </a:xfrm>
            <a:custGeom>
              <a:avLst/>
              <a:gdLst/>
              <a:ahLst/>
              <a:cxnLst/>
              <a:rect l="0" t="0" r="0" b="0"/>
              <a:pathLst>
                <a:path w="201867" h="47346">
                  <a:moveTo>
                    <a:pt x="84290" y="1981"/>
                  </a:moveTo>
                  <a:cubicBezTo>
                    <a:pt x="90208" y="0"/>
                    <a:pt x="94476" y="5347"/>
                    <a:pt x="98590" y="10529"/>
                  </a:cubicBezTo>
                  <a:cubicBezTo>
                    <a:pt x="101422" y="14072"/>
                    <a:pt x="104610" y="18085"/>
                    <a:pt x="107760" y="19114"/>
                  </a:cubicBezTo>
                  <a:cubicBezTo>
                    <a:pt x="111189" y="20245"/>
                    <a:pt x="114338" y="20206"/>
                    <a:pt x="115088" y="19698"/>
                  </a:cubicBezTo>
                  <a:cubicBezTo>
                    <a:pt x="115596" y="19342"/>
                    <a:pt x="115939" y="18568"/>
                    <a:pt x="116510" y="17235"/>
                  </a:cubicBezTo>
                  <a:cubicBezTo>
                    <a:pt x="117805" y="14148"/>
                    <a:pt x="119761" y="9475"/>
                    <a:pt x="127597" y="7252"/>
                  </a:cubicBezTo>
                  <a:cubicBezTo>
                    <a:pt x="134481" y="5297"/>
                    <a:pt x="140907" y="11951"/>
                    <a:pt x="149047" y="20384"/>
                  </a:cubicBezTo>
                  <a:cubicBezTo>
                    <a:pt x="156375" y="27966"/>
                    <a:pt x="164681" y="36576"/>
                    <a:pt x="173431" y="38875"/>
                  </a:cubicBezTo>
                  <a:cubicBezTo>
                    <a:pt x="178372" y="40183"/>
                    <a:pt x="192520" y="38177"/>
                    <a:pt x="200266" y="36615"/>
                  </a:cubicBezTo>
                  <a:lnTo>
                    <a:pt x="201867" y="44514"/>
                  </a:lnTo>
                  <a:cubicBezTo>
                    <a:pt x="200114" y="44869"/>
                    <a:pt x="187554" y="47346"/>
                    <a:pt x="178156" y="47346"/>
                  </a:cubicBezTo>
                  <a:cubicBezTo>
                    <a:pt x="175552" y="47346"/>
                    <a:pt x="173190" y="47155"/>
                    <a:pt x="171374" y="46673"/>
                  </a:cubicBezTo>
                  <a:cubicBezTo>
                    <a:pt x="160439" y="43803"/>
                    <a:pt x="151308" y="34328"/>
                    <a:pt x="143244" y="25984"/>
                  </a:cubicBezTo>
                  <a:cubicBezTo>
                    <a:pt x="138773" y="21361"/>
                    <a:pt x="131979" y="14364"/>
                    <a:pt x="129794" y="15011"/>
                  </a:cubicBezTo>
                  <a:cubicBezTo>
                    <a:pt x="125692" y="16180"/>
                    <a:pt x="124994" y="17831"/>
                    <a:pt x="123939" y="20346"/>
                  </a:cubicBezTo>
                  <a:cubicBezTo>
                    <a:pt x="123152" y="22251"/>
                    <a:pt x="122149" y="24613"/>
                    <a:pt x="119672" y="26327"/>
                  </a:cubicBezTo>
                  <a:cubicBezTo>
                    <a:pt x="114973" y="29591"/>
                    <a:pt x="107442" y="27508"/>
                    <a:pt x="105245" y="26784"/>
                  </a:cubicBezTo>
                  <a:cubicBezTo>
                    <a:pt x="99809" y="25007"/>
                    <a:pt x="95809" y="19977"/>
                    <a:pt x="92278" y="15545"/>
                  </a:cubicBezTo>
                  <a:cubicBezTo>
                    <a:pt x="90742" y="13602"/>
                    <a:pt x="88227" y="10452"/>
                    <a:pt x="86919" y="9767"/>
                  </a:cubicBezTo>
                  <a:cubicBezTo>
                    <a:pt x="86284" y="10770"/>
                    <a:pt x="85560" y="13386"/>
                    <a:pt x="85103" y="15025"/>
                  </a:cubicBezTo>
                  <a:cubicBezTo>
                    <a:pt x="83744" y="19914"/>
                    <a:pt x="82207" y="25464"/>
                    <a:pt x="77293" y="27496"/>
                  </a:cubicBezTo>
                  <a:cubicBezTo>
                    <a:pt x="74257" y="28753"/>
                    <a:pt x="70663" y="28245"/>
                    <a:pt x="66612" y="25959"/>
                  </a:cubicBezTo>
                  <a:cubicBezTo>
                    <a:pt x="64097" y="24536"/>
                    <a:pt x="61824" y="22251"/>
                    <a:pt x="59627" y="20054"/>
                  </a:cubicBezTo>
                  <a:cubicBezTo>
                    <a:pt x="58128" y="18542"/>
                    <a:pt x="55690" y="16091"/>
                    <a:pt x="54496" y="15634"/>
                  </a:cubicBezTo>
                  <a:cubicBezTo>
                    <a:pt x="54254" y="15888"/>
                    <a:pt x="53797" y="16497"/>
                    <a:pt x="53226" y="17869"/>
                  </a:cubicBezTo>
                  <a:cubicBezTo>
                    <a:pt x="52718" y="19089"/>
                    <a:pt x="52477" y="21514"/>
                    <a:pt x="52248" y="23851"/>
                  </a:cubicBezTo>
                  <a:cubicBezTo>
                    <a:pt x="51702" y="29261"/>
                    <a:pt x="51105" y="35382"/>
                    <a:pt x="46622" y="38456"/>
                  </a:cubicBezTo>
                  <a:cubicBezTo>
                    <a:pt x="40399" y="42711"/>
                    <a:pt x="35637" y="37770"/>
                    <a:pt x="33071" y="35116"/>
                  </a:cubicBezTo>
                  <a:cubicBezTo>
                    <a:pt x="32233" y="34252"/>
                    <a:pt x="31445" y="33427"/>
                    <a:pt x="30645" y="32779"/>
                  </a:cubicBezTo>
                  <a:cubicBezTo>
                    <a:pt x="25591" y="28690"/>
                    <a:pt x="22619" y="27598"/>
                    <a:pt x="18352" y="28232"/>
                  </a:cubicBezTo>
                  <a:cubicBezTo>
                    <a:pt x="15532" y="28664"/>
                    <a:pt x="8967" y="33617"/>
                    <a:pt x="5411" y="36830"/>
                  </a:cubicBezTo>
                  <a:lnTo>
                    <a:pt x="0" y="30862"/>
                  </a:lnTo>
                  <a:cubicBezTo>
                    <a:pt x="1765" y="29261"/>
                    <a:pt x="10897" y="21222"/>
                    <a:pt x="17133" y="20257"/>
                  </a:cubicBezTo>
                  <a:cubicBezTo>
                    <a:pt x="24727" y="19114"/>
                    <a:pt x="30049" y="21920"/>
                    <a:pt x="35713" y="26505"/>
                  </a:cubicBezTo>
                  <a:cubicBezTo>
                    <a:pt x="36906" y="27470"/>
                    <a:pt x="37960" y="28563"/>
                    <a:pt x="38875" y="29515"/>
                  </a:cubicBezTo>
                  <a:cubicBezTo>
                    <a:pt x="39713" y="30379"/>
                    <a:pt x="41097" y="31827"/>
                    <a:pt x="41707" y="32030"/>
                  </a:cubicBezTo>
                  <a:cubicBezTo>
                    <a:pt x="41720" y="32004"/>
                    <a:pt x="41847" y="31941"/>
                    <a:pt x="42063" y="31801"/>
                  </a:cubicBezTo>
                  <a:cubicBezTo>
                    <a:pt x="43447" y="30849"/>
                    <a:pt x="43917" y="26162"/>
                    <a:pt x="44222" y="23064"/>
                  </a:cubicBezTo>
                  <a:cubicBezTo>
                    <a:pt x="44526" y="19990"/>
                    <a:pt x="44806" y="17107"/>
                    <a:pt x="45784" y="14770"/>
                  </a:cubicBezTo>
                  <a:cubicBezTo>
                    <a:pt x="46419" y="13221"/>
                    <a:pt x="48387" y="8522"/>
                    <a:pt x="52896" y="7646"/>
                  </a:cubicBezTo>
                  <a:cubicBezTo>
                    <a:pt x="57709" y="6693"/>
                    <a:pt x="61595" y="10592"/>
                    <a:pt x="65342" y="14351"/>
                  </a:cubicBezTo>
                  <a:cubicBezTo>
                    <a:pt x="67158" y="16180"/>
                    <a:pt x="69025" y="18059"/>
                    <a:pt x="70587" y="18936"/>
                  </a:cubicBezTo>
                  <a:cubicBezTo>
                    <a:pt x="72555" y="20054"/>
                    <a:pt x="73762" y="20231"/>
                    <a:pt x="74206" y="20054"/>
                  </a:cubicBezTo>
                  <a:cubicBezTo>
                    <a:pt x="75476" y="19521"/>
                    <a:pt x="76645" y="15355"/>
                    <a:pt x="77331" y="12865"/>
                  </a:cubicBezTo>
                  <a:cubicBezTo>
                    <a:pt x="78626" y="8230"/>
                    <a:pt x="79959" y="3429"/>
                    <a:pt x="84290" y="1981"/>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1" name="Shape 370"/>
            <p:cNvSpPr/>
            <p:nvPr/>
          </p:nvSpPr>
          <p:spPr>
            <a:xfrm>
              <a:off x="1148470" y="187892"/>
              <a:ext cx="20600" cy="73292"/>
            </a:xfrm>
            <a:custGeom>
              <a:avLst/>
              <a:gdLst/>
              <a:ahLst/>
              <a:cxnLst/>
              <a:rect l="0" t="0" r="0" b="0"/>
              <a:pathLst>
                <a:path w="20600" h="73292">
                  <a:moveTo>
                    <a:pt x="7607" y="0"/>
                  </a:moveTo>
                  <a:lnTo>
                    <a:pt x="15659" y="394"/>
                  </a:lnTo>
                  <a:cubicBezTo>
                    <a:pt x="15558" y="2578"/>
                    <a:pt x="15126" y="9906"/>
                    <a:pt x="14161" y="12814"/>
                  </a:cubicBezTo>
                  <a:cubicBezTo>
                    <a:pt x="8560" y="29604"/>
                    <a:pt x="13030" y="54876"/>
                    <a:pt x="20600" y="69609"/>
                  </a:cubicBezTo>
                  <a:lnTo>
                    <a:pt x="13424" y="73292"/>
                  </a:lnTo>
                  <a:cubicBezTo>
                    <a:pt x="5220" y="57303"/>
                    <a:pt x="0" y="29781"/>
                    <a:pt x="6502" y="10275"/>
                  </a:cubicBezTo>
                  <a:cubicBezTo>
                    <a:pt x="6934" y="8979"/>
                    <a:pt x="7417" y="3937"/>
                    <a:pt x="760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2" name="Shape 371"/>
            <p:cNvSpPr/>
            <p:nvPr/>
          </p:nvSpPr>
          <p:spPr>
            <a:xfrm>
              <a:off x="1349204" y="205167"/>
              <a:ext cx="17005" cy="62535"/>
            </a:xfrm>
            <a:custGeom>
              <a:avLst/>
              <a:gdLst/>
              <a:ahLst/>
              <a:cxnLst/>
              <a:rect l="0" t="0" r="0" b="0"/>
              <a:pathLst>
                <a:path w="17005" h="62535">
                  <a:moveTo>
                    <a:pt x="12522" y="0"/>
                  </a:moveTo>
                  <a:cubicBezTo>
                    <a:pt x="13017" y="4800"/>
                    <a:pt x="17005" y="47422"/>
                    <a:pt x="6439" y="62535"/>
                  </a:cubicBezTo>
                  <a:lnTo>
                    <a:pt x="0" y="58534"/>
                  </a:lnTo>
                  <a:cubicBezTo>
                    <a:pt x="6743" y="45822"/>
                    <a:pt x="5740" y="13056"/>
                    <a:pt x="4495" y="813"/>
                  </a:cubicBezTo>
                  <a:lnTo>
                    <a:pt x="1252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83" name="Shape 372"/>
            <p:cNvSpPr/>
            <p:nvPr/>
          </p:nvSpPr>
          <p:spPr>
            <a:xfrm>
              <a:off x="0" y="553594"/>
              <a:ext cx="92558" cy="251523"/>
            </a:xfrm>
            <a:custGeom>
              <a:avLst/>
              <a:gdLst/>
              <a:ahLst/>
              <a:cxnLst/>
              <a:rect l="0" t="0" r="0" b="0"/>
              <a:pathLst>
                <a:path w="92558" h="251523">
                  <a:moveTo>
                    <a:pt x="28626" y="0"/>
                  </a:moveTo>
                  <a:lnTo>
                    <a:pt x="92558" y="0"/>
                  </a:lnTo>
                  <a:lnTo>
                    <a:pt x="92558" y="53731"/>
                  </a:lnTo>
                  <a:lnTo>
                    <a:pt x="83376" y="50876"/>
                  </a:lnTo>
                  <a:lnTo>
                    <a:pt x="57226" y="50876"/>
                  </a:lnTo>
                  <a:lnTo>
                    <a:pt x="57226" y="98209"/>
                  </a:lnTo>
                  <a:lnTo>
                    <a:pt x="83376" y="98209"/>
                  </a:lnTo>
                  <a:lnTo>
                    <a:pt x="92558" y="95331"/>
                  </a:lnTo>
                  <a:lnTo>
                    <a:pt x="92558" y="149085"/>
                  </a:lnTo>
                  <a:lnTo>
                    <a:pt x="57226" y="149085"/>
                  </a:lnTo>
                  <a:lnTo>
                    <a:pt x="57226" y="200672"/>
                  </a:lnTo>
                  <a:lnTo>
                    <a:pt x="92558" y="200672"/>
                  </a:lnTo>
                  <a:lnTo>
                    <a:pt x="92558" y="251523"/>
                  </a:lnTo>
                  <a:lnTo>
                    <a:pt x="28626" y="251523"/>
                  </a:lnTo>
                  <a:cubicBezTo>
                    <a:pt x="13780" y="251523"/>
                    <a:pt x="0" y="241300"/>
                    <a:pt x="0" y="222923"/>
                  </a:cubicBezTo>
                  <a:lnTo>
                    <a:pt x="0" y="28613"/>
                  </a:lnTo>
                  <a:cubicBezTo>
                    <a:pt x="0" y="10249"/>
                    <a:pt x="13780" y="0"/>
                    <a:pt x="2862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84" name="Shape 373"/>
            <p:cNvSpPr/>
            <p:nvPr/>
          </p:nvSpPr>
          <p:spPr>
            <a:xfrm>
              <a:off x="92558" y="553594"/>
              <a:ext cx="94691" cy="251523"/>
            </a:xfrm>
            <a:custGeom>
              <a:avLst/>
              <a:gdLst/>
              <a:ahLst/>
              <a:cxnLst/>
              <a:rect l="0" t="0" r="0" b="0"/>
              <a:pathLst>
                <a:path w="94691" h="251523">
                  <a:moveTo>
                    <a:pt x="0" y="0"/>
                  </a:moveTo>
                  <a:lnTo>
                    <a:pt x="3543" y="0"/>
                  </a:lnTo>
                  <a:cubicBezTo>
                    <a:pt x="46990" y="0"/>
                    <a:pt x="74194" y="26848"/>
                    <a:pt x="74194" y="65710"/>
                  </a:cubicBezTo>
                  <a:cubicBezTo>
                    <a:pt x="74194" y="91491"/>
                    <a:pt x="56185" y="106693"/>
                    <a:pt x="44158" y="113754"/>
                  </a:cubicBezTo>
                  <a:cubicBezTo>
                    <a:pt x="74905" y="119761"/>
                    <a:pt x="94691" y="144132"/>
                    <a:pt x="94691" y="175590"/>
                  </a:cubicBezTo>
                  <a:cubicBezTo>
                    <a:pt x="94691" y="215506"/>
                    <a:pt x="68885" y="251523"/>
                    <a:pt x="7061" y="251523"/>
                  </a:cubicBezTo>
                  <a:lnTo>
                    <a:pt x="0" y="251523"/>
                  </a:lnTo>
                  <a:lnTo>
                    <a:pt x="0" y="200672"/>
                  </a:lnTo>
                  <a:lnTo>
                    <a:pt x="711" y="200672"/>
                  </a:lnTo>
                  <a:cubicBezTo>
                    <a:pt x="19787" y="200672"/>
                    <a:pt x="35331" y="193954"/>
                    <a:pt x="35331" y="174879"/>
                  </a:cubicBezTo>
                  <a:cubicBezTo>
                    <a:pt x="35331" y="155790"/>
                    <a:pt x="17666" y="149085"/>
                    <a:pt x="711" y="149085"/>
                  </a:cubicBezTo>
                  <a:lnTo>
                    <a:pt x="0" y="149085"/>
                  </a:lnTo>
                  <a:lnTo>
                    <a:pt x="0" y="95331"/>
                  </a:lnTo>
                  <a:lnTo>
                    <a:pt x="9984" y="92202"/>
                  </a:lnTo>
                  <a:cubicBezTo>
                    <a:pt x="14491" y="88227"/>
                    <a:pt x="16967" y="82309"/>
                    <a:pt x="16967" y="74537"/>
                  </a:cubicBezTo>
                  <a:cubicBezTo>
                    <a:pt x="16967" y="66764"/>
                    <a:pt x="14580" y="60849"/>
                    <a:pt x="10117" y="56877"/>
                  </a:cubicBezTo>
                  <a:lnTo>
                    <a:pt x="0" y="53731"/>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85" name="Shape 374"/>
            <p:cNvSpPr/>
            <p:nvPr/>
          </p:nvSpPr>
          <p:spPr>
            <a:xfrm>
              <a:off x="207134" y="611534"/>
              <a:ext cx="121514" cy="195707"/>
            </a:xfrm>
            <a:custGeom>
              <a:avLst/>
              <a:gdLst/>
              <a:ahLst/>
              <a:cxnLst/>
              <a:rect l="0" t="0" r="0" b="0"/>
              <a:pathLst>
                <a:path w="121514" h="195707">
                  <a:moveTo>
                    <a:pt x="93256" y="0"/>
                  </a:moveTo>
                  <a:cubicBezTo>
                    <a:pt x="107379" y="0"/>
                    <a:pt x="121514" y="11290"/>
                    <a:pt x="121514" y="28613"/>
                  </a:cubicBezTo>
                  <a:cubicBezTo>
                    <a:pt x="121514" y="47689"/>
                    <a:pt x="107048" y="52286"/>
                    <a:pt x="86906" y="58293"/>
                  </a:cubicBezTo>
                  <a:cubicBezTo>
                    <a:pt x="62878" y="65354"/>
                    <a:pt x="55105" y="71717"/>
                    <a:pt x="55105" y="99975"/>
                  </a:cubicBezTo>
                  <a:lnTo>
                    <a:pt x="55105" y="167094"/>
                  </a:lnTo>
                  <a:cubicBezTo>
                    <a:pt x="55105" y="182994"/>
                    <a:pt x="43802" y="195707"/>
                    <a:pt x="27546" y="195707"/>
                  </a:cubicBezTo>
                  <a:cubicBezTo>
                    <a:pt x="11303" y="195707"/>
                    <a:pt x="0" y="182994"/>
                    <a:pt x="0" y="167094"/>
                  </a:cubicBezTo>
                  <a:lnTo>
                    <a:pt x="0" y="32144"/>
                  </a:lnTo>
                  <a:cubicBezTo>
                    <a:pt x="0" y="16243"/>
                    <a:pt x="11303" y="3531"/>
                    <a:pt x="27546" y="3531"/>
                  </a:cubicBezTo>
                  <a:cubicBezTo>
                    <a:pt x="42380" y="3531"/>
                    <a:pt x="51575" y="13081"/>
                    <a:pt x="55105" y="21196"/>
                  </a:cubicBezTo>
                  <a:cubicBezTo>
                    <a:pt x="64287" y="10249"/>
                    <a:pt x="77711" y="0"/>
                    <a:pt x="93256"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86" name="Shape 375"/>
            <p:cNvSpPr/>
            <p:nvPr/>
          </p:nvSpPr>
          <p:spPr>
            <a:xfrm>
              <a:off x="321843" y="611525"/>
              <a:ext cx="92926" cy="199251"/>
            </a:xfrm>
            <a:custGeom>
              <a:avLst/>
              <a:gdLst/>
              <a:ahLst/>
              <a:cxnLst/>
              <a:rect l="0" t="0" r="0" b="0"/>
              <a:pathLst>
                <a:path w="92926" h="199251">
                  <a:moveTo>
                    <a:pt x="85154" y="0"/>
                  </a:moveTo>
                  <a:lnTo>
                    <a:pt x="92926" y="1420"/>
                  </a:lnTo>
                  <a:lnTo>
                    <a:pt x="92926" y="52998"/>
                  </a:lnTo>
                  <a:cubicBezTo>
                    <a:pt x="68542" y="52998"/>
                    <a:pt x="55131" y="74194"/>
                    <a:pt x="55131" y="99632"/>
                  </a:cubicBezTo>
                  <a:cubicBezTo>
                    <a:pt x="55131" y="125070"/>
                    <a:pt x="68542" y="146266"/>
                    <a:pt x="92926" y="146266"/>
                  </a:cubicBezTo>
                  <a:lnTo>
                    <a:pt x="92926" y="197833"/>
                  </a:lnTo>
                  <a:lnTo>
                    <a:pt x="85154" y="199251"/>
                  </a:lnTo>
                  <a:cubicBezTo>
                    <a:pt x="37097" y="199251"/>
                    <a:pt x="0" y="155093"/>
                    <a:pt x="0" y="99632"/>
                  </a:cubicBezTo>
                  <a:cubicBezTo>
                    <a:pt x="0" y="44171"/>
                    <a:pt x="37097" y="0"/>
                    <a:pt x="85154"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87" name="Shape 376"/>
            <p:cNvSpPr/>
            <p:nvPr/>
          </p:nvSpPr>
          <p:spPr>
            <a:xfrm>
              <a:off x="414769" y="612945"/>
              <a:ext cx="92913" cy="196413"/>
            </a:xfrm>
            <a:custGeom>
              <a:avLst/>
              <a:gdLst/>
              <a:ahLst/>
              <a:cxnLst/>
              <a:rect l="0" t="0" r="0" b="0"/>
              <a:pathLst>
                <a:path w="92913" h="196413">
                  <a:moveTo>
                    <a:pt x="0" y="0"/>
                  </a:moveTo>
                  <a:lnTo>
                    <a:pt x="19075" y="3484"/>
                  </a:lnTo>
                  <a:cubicBezTo>
                    <a:pt x="26759" y="6886"/>
                    <a:pt x="33382" y="12189"/>
                    <a:pt x="39561" y="19790"/>
                  </a:cubicBezTo>
                  <a:cubicBezTo>
                    <a:pt x="43447" y="11306"/>
                    <a:pt x="51930" y="2124"/>
                    <a:pt x="65367" y="2124"/>
                  </a:cubicBezTo>
                  <a:cubicBezTo>
                    <a:pt x="81610" y="2124"/>
                    <a:pt x="92913" y="14837"/>
                    <a:pt x="92913" y="30737"/>
                  </a:cubicBezTo>
                  <a:lnTo>
                    <a:pt x="92913" y="165687"/>
                  </a:lnTo>
                  <a:cubicBezTo>
                    <a:pt x="92913" y="181588"/>
                    <a:pt x="81610" y="194300"/>
                    <a:pt x="65367" y="194300"/>
                  </a:cubicBezTo>
                  <a:cubicBezTo>
                    <a:pt x="51930" y="194300"/>
                    <a:pt x="43447" y="185131"/>
                    <a:pt x="39561" y="176635"/>
                  </a:cubicBezTo>
                  <a:cubicBezTo>
                    <a:pt x="33382" y="184236"/>
                    <a:pt x="26759" y="189535"/>
                    <a:pt x="19075" y="192934"/>
                  </a:cubicBezTo>
                  <a:lnTo>
                    <a:pt x="0" y="196413"/>
                  </a:lnTo>
                  <a:lnTo>
                    <a:pt x="0" y="144847"/>
                  </a:lnTo>
                  <a:cubicBezTo>
                    <a:pt x="24371" y="144847"/>
                    <a:pt x="37795" y="123650"/>
                    <a:pt x="37795" y="98212"/>
                  </a:cubicBezTo>
                  <a:cubicBezTo>
                    <a:pt x="37795" y="72774"/>
                    <a:pt x="24371" y="51578"/>
                    <a:pt x="0" y="51578"/>
                  </a:cubicBez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88" name="Shape 377"/>
            <p:cNvSpPr/>
            <p:nvPr/>
          </p:nvSpPr>
          <p:spPr>
            <a:xfrm>
              <a:off x="684738" y="611820"/>
              <a:ext cx="95028" cy="198693"/>
            </a:xfrm>
            <a:custGeom>
              <a:avLst/>
              <a:gdLst/>
              <a:ahLst/>
              <a:cxnLst/>
              <a:rect l="0" t="0" r="0" b="0"/>
              <a:pathLst>
                <a:path w="95028" h="198693">
                  <a:moveTo>
                    <a:pt x="95028" y="0"/>
                  </a:moveTo>
                  <a:lnTo>
                    <a:pt x="95028" y="46340"/>
                  </a:lnTo>
                  <a:lnTo>
                    <a:pt x="95021" y="46339"/>
                  </a:lnTo>
                  <a:cubicBezTo>
                    <a:pt x="73482" y="46339"/>
                    <a:pt x="59347" y="67180"/>
                    <a:pt x="59347" y="79562"/>
                  </a:cubicBezTo>
                  <a:lnTo>
                    <a:pt x="95028" y="79562"/>
                  </a:lnTo>
                  <a:lnTo>
                    <a:pt x="95028" y="117357"/>
                  </a:lnTo>
                  <a:lnTo>
                    <a:pt x="59347" y="117357"/>
                  </a:lnTo>
                  <a:cubicBezTo>
                    <a:pt x="59347" y="126101"/>
                    <a:pt x="64312" y="139017"/>
                    <a:pt x="81695" y="144928"/>
                  </a:cubicBezTo>
                  <a:lnTo>
                    <a:pt x="95028" y="146863"/>
                  </a:lnTo>
                  <a:lnTo>
                    <a:pt x="95028" y="198693"/>
                  </a:lnTo>
                  <a:lnTo>
                    <a:pt x="56337" y="191199"/>
                  </a:lnTo>
                  <a:cubicBezTo>
                    <a:pt x="20867" y="176177"/>
                    <a:pt x="0" y="140932"/>
                    <a:pt x="0" y="99336"/>
                  </a:cubicBezTo>
                  <a:cubicBezTo>
                    <a:pt x="0" y="59588"/>
                    <a:pt x="22453" y="23420"/>
                    <a:pt x="57527"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89" name="Shape 378"/>
            <p:cNvSpPr/>
            <p:nvPr/>
          </p:nvSpPr>
          <p:spPr>
            <a:xfrm>
              <a:off x="779766" y="742601"/>
              <a:ext cx="87967" cy="68187"/>
            </a:xfrm>
            <a:custGeom>
              <a:avLst/>
              <a:gdLst/>
              <a:ahLst/>
              <a:cxnLst/>
              <a:rect l="0" t="0" r="0" b="0"/>
              <a:pathLst>
                <a:path w="87967" h="68187">
                  <a:moveTo>
                    <a:pt x="65005" y="0"/>
                  </a:moveTo>
                  <a:cubicBezTo>
                    <a:pt x="77362" y="0"/>
                    <a:pt x="87967" y="9537"/>
                    <a:pt x="87967" y="23673"/>
                  </a:cubicBezTo>
                  <a:cubicBezTo>
                    <a:pt x="87967" y="50520"/>
                    <a:pt x="43098" y="68187"/>
                    <a:pt x="1416" y="68187"/>
                  </a:cubicBezTo>
                  <a:lnTo>
                    <a:pt x="0" y="67912"/>
                  </a:lnTo>
                  <a:lnTo>
                    <a:pt x="0" y="16082"/>
                  </a:lnTo>
                  <a:lnTo>
                    <a:pt x="8465" y="17310"/>
                  </a:lnTo>
                  <a:cubicBezTo>
                    <a:pt x="35681" y="17310"/>
                    <a:pt x="52293"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0" name="Shape 379"/>
            <p:cNvSpPr/>
            <p:nvPr/>
          </p:nvSpPr>
          <p:spPr>
            <a:xfrm>
              <a:off x="779766" y="611525"/>
              <a:ext cx="90786" cy="117653"/>
            </a:xfrm>
            <a:custGeom>
              <a:avLst/>
              <a:gdLst/>
              <a:ahLst/>
              <a:cxnLst/>
              <a:rect l="0" t="0" r="0" b="0"/>
              <a:pathLst>
                <a:path w="90786" h="117653">
                  <a:moveTo>
                    <a:pt x="1416" y="0"/>
                  </a:moveTo>
                  <a:cubicBezTo>
                    <a:pt x="55811" y="0"/>
                    <a:pt x="90786" y="45580"/>
                    <a:pt x="90786" y="93624"/>
                  </a:cubicBezTo>
                  <a:cubicBezTo>
                    <a:pt x="90786" y="113055"/>
                    <a:pt x="81604" y="117653"/>
                    <a:pt x="63938" y="117653"/>
                  </a:cubicBezTo>
                  <a:lnTo>
                    <a:pt x="0" y="117653"/>
                  </a:lnTo>
                  <a:lnTo>
                    <a:pt x="0" y="79857"/>
                  </a:lnTo>
                  <a:lnTo>
                    <a:pt x="35681" y="79857"/>
                  </a:lnTo>
                  <a:cubicBezTo>
                    <a:pt x="35681"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1" name="Shape 380"/>
            <p:cNvSpPr/>
            <p:nvPr/>
          </p:nvSpPr>
          <p:spPr>
            <a:xfrm>
              <a:off x="888502" y="533094"/>
              <a:ext cx="92920" cy="276270"/>
            </a:xfrm>
            <a:custGeom>
              <a:avLst/>
              <a:gdLst/>
              <a:ahLst/>
              <a:cxnLst/>
              <a:rect l="0" t="0" r="0" b="0"/>
              <a:pathLst>
                <a:path w="92920" h="276270">
                  <a:moveTo>
                    <a:pt x="27559" y="0"/>
                  </a:moveTo>
                  <a:cubicBezTo>
                    <a:pt x="43802" y="0"/>
                    <a:pt x="55118" y="12726"/>
                    <a:pt x="55118" y="28626"/>
                  </a:cubicBezTo>
                  <a:lnTo>
                    <a:pt x="55118" y="93980"/>
                  </a:lnTo>
                  <a:cubicBezTo>
                    <a:pt x="60058" y="89916"/>
                    <a:pt x="65532" y="86030"/>
                    <a:pt x="72728" y="83160"/>
                  </a:cubicBezTo>
                  <a:lnTo>
                    <a:pt x="92920" y="79746"/>
                  </a:lnTo>
                  <a:lnTo>
                    <a:pt x="92920" y="131434"/>
                  </a:lnTo>
                  <a:lnTo>
                    <a:pt x="92913" y="131432"/>
                  </a:lnTo>
                  <a:cubicBezTo>
                    <a:pt x="68529" y="131432"/>
                    <a:pt x="55118" y="152629"/>
                    <a:pt x="55118" y="178067"/>
                  </a:cubicBezTo>
                  <a:cubicBezTo>
                    <a:pt x="55118" y="203505"/>
                    <a:pt x="68529" y="224702"/>
                    <a:pt x="92913" y="224702"/>
                  </a:cubicBezTo>
                  <a:lnTo>
                    <a:pt x="92920" y="224700"/>
                  </a:lnTo>
                  <a:lnTo>
                    <a:pt x="92920" y="276270"/>
                  </a:lnTo>
                  <a:lnTo>
                    <a:pt x="73832" y="272784"/>
                  </a:lnTo>
                  <a:cubicBezTo>
                    <a:pt x="66151" y="269383"/>
                    <a:pt x="59531" y="264084"/>
                    <a:pt x="53353" y="256490"/>
                  </a:cubicBezTo>
                  <a:cubicBezTo>
                    <a:pt x="49454" y="264973"/>
                    <a:pt x="40983" y="274155"/>
                    <a:pt x="27559" y="274155"/>
                  </a:cubicBezTo>
                  <a:cubicBezTo>
                    <a:pt x="11316" y="274155"/>
                    <a:pt x="0" y="261442"/>
                    <a:pt x="0" y="245542"/>
                  </a:cubicBezTo>
                  <a:lnTo>
                    <a:pt x="0" y="28626"/>
                  </a:lnTo>
                  <a:cubicBezTo>
                    <a:pt x="0" y="12726"/>
                    <a:pt x="11316"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2" name="Shape 381"/>
            <p:cNvSpPr/>
            <p:nvPr/>
          </p:nvSpPr>
          <p:spPr>
            <a:xfrm>
              <a:off x="981422" y="611529"/>
              <a:ext cx="92907" cy="199251"/>
            </a:xfrm>
            <a:custGeom>
              <a:avLst/>
              <a:gdLst/>
              <a:ahLst/>
              <a:cxnLst/>
              <a:rect l="0" t="0" r="0" b="0"/>
              <a:pathLst>
                <a:path w="92907" h="199251">
                  <a:moveTo>
                    <a:pt x="7753" y="0"/>
                  </a:moveTo>
                  <a:cubicBezTo>
                    <a:pt x="55810" y="0"/>
                    <a:pt x="92907" y="44171"/>
                    <a:pt x="92907" y="99632"/>
                  </a:cubicBezTo>
                  <a:cubicBezTo>
                    <a:pt x="92907" y="155092"/>
                    <a:pt x="55810" y="199251"/>
                    <a:pt x="7753" y="199251"/>
                  </a:cubicBezTo>
                  <a:lnTo>
                    <a:pt x="0" y="197835"/>
                  </a:lnTo>
                  <a:lnTo>
                    <a:pt x="0" y="146265"/>
                  </a:lnTo>
                  <a:lnTo>
                    <a:pt x="16188" y="142557"/>
                  </a:lnTo>
                  <a:cubicBezTo>
                    <a:pt x="30250" y="135403"/>
                    <a:pt x="37802" y="118710"/>
                    <a:pt x="37802" y="99632"/>
                  </a:cubicBezTo>
                  <a:cubicBezTo>
                    <a:pt x="37802" y="80553"/>
                    <a:pt x="30250" y="63860"/>
                    <a:pt x="16188" y="56706"/>
                  </a:cubicBezTo>
                  <a:lnTo>
                    <a:pt x="0" y="52998"/>
                  </a:lnTo>
                  <a:lnTo>
                    <a:pt x="0" y="1311"/>
                  </a:lnTo>
                  <a:lnTo>
                    <a:pt x="7753"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3" name="Shape 382"/>
            <p:cNvSpPr/>
            <p:nvPr/>
          </p:nvSpPr>
          <p:spPr>
            <a:xfrm>
              <a:off x="1091594" y="611534"/>
              <a:ext cx="121526" cy="195707"/>
            </a:xfrm>
            <a:custGeom>
              <a:avLst/>
              <a:gdLst/>
              <a:ahLst/>
              <a:cxnLst/>
              <a:rect l="0" t="0" r="0" b="0"/>
              <a:pathLst>
                <a:path w="121526" h="195707">
                  <a:moveTo>
                    <a:pt x="93269" y="0"/>
                  </a:moveTo>
                  <a:cubicBezTo>
                    <a:pt x="107404" y="0"/>
                    <a:pt x="121526" y="11290"/>
                    <a:pt x="121526" y="28613"/>
                  </a:cubicBezTo>
                  <a:cubicBezTo>
                    <a:pt x="121526" y="47689"/>
                    <a:pt x="107036" y="52286"/>
                    <a:pt x="86906" y="58293"/>
                  </a:cubicBezTo>
                  <a:cubicBezTo>
                    <a:pt x="62890" y="65354"/>
                    <a:pt x="55105" y="71717"/>
                    <a:pt x="55105" y="99975"/>
                  </a:cubicBezTo>
                  <a:lnTo>
                    <a:pt x="55105" y="167094"/>
                  </a:lnTo>
                  <a:cubicBezTo>
                    <a:pt x="55105" y="182994"/>
                    <a:pt x="43802" y="195707"/>
                    <a:pt x="27559" y="195707"/>
                  </a:cubicBezTo>
                  <a:cubicBezTo>
                    <a:pt x="11303" y="195707"/>
                    <a:pt x="0" y="182994"/>
                    <a:pt x="0" y="167094"/>
                  </a:cubicBezTo>
                  <a:lnTo>
                    <a:pt x="0" y="32144"/>
                  </a:lnTo>
                  <a:cubicBezTo>
                    <a:pt x="0" y="16243"/>
                    <a:pt x="11303" y="3531"/>
                    <a:pt x="27559" y="3531"/>
                  </a:cubicBezTo>
                  <a:cubicBezTo>
                    <a:pt x="42380" y="3531"/>
                    <a:pt x="51575" y="13081"/>
                    <a:pt x="55105" y="21196"/>
                  </a:cubicBezTo>
                  <a:cubicBezTo>
                    <a:pt x="64300" y="10249"/>
                    <a:pt x="77724" y="0"/>
                    <a:pt x="9326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4" name="Shape 383"/>
            <p:cNvSpPr/>
            <p:nvPr/>
          </p:nvSpPr>
          <p:spPr>
            <a:xfrm>
              <a:off x="1233162" y="615062"/>
              <a:ext cx="55118" cy="192177"/>
            </a:xfrm>
            <a:custGeom>
              <a:avLst/>
              <a:gdLst/>
              <a:ahLst/>
              <a:cxnLst/>
              <a:rect l="0" t="0" r="0" b="0"/>
              <a:pathLst>
                <a:path w="55118" h="192177">
                  <a:moveTo>
                    <a:pt x="27559" y="0"/>
                  </a:moveTo>
                  <a:cubicBezTo>
                    <a:pt x="43802" y="0"/>
                    <a:pt x="55118" y="12726"/>
                    <a:pt x="55118" y="28613"/>
                  </a:cubicBezTo>
                  <a:lnTo>
                    <a:pt x="55118" y="163564"/>
                  </a:lnTo>
                  <a:cubicBezTo>
                    <a:pt x="55118" y="179464"/>
                    <a:pt x="43802" y="192177"/>
                    <a:pt x="27559" y="192177"/>
                  </a:cubicBezTo>
                  <a:cubicBezTo>
                    <a:pt x="11303" y="192177"/>
                    <a:pt x="0" y="179464"/>
                    <a:pt x="0" y="163564"/>
                  </a:cubicBezTo>
                  <a:lnTo>
                    <a:pt x="0" y="28613"/>
                  </a:lnTo>
                  <a:cubicBezTo>
                    <a:pt x="0" y="12726"/>
                    <a:pt x="11303" y="0"/>
                    <a:pt x="27559"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5" name="Shape 384"/>
            <p:cNvSpPr/>
            <p:nvPr/>
          </p:nvSpPr>
          <p:spPr>
            <a:xfrm>
              <a:off x="1227854" y="533096"/>
              <a:ext cx="65723" cy="65710"/>
            </a:xfrm>
            <a:custGeom>
              <a:avLst/>
              <a:gdLst/>
              <a:ahLst/>
              <a:cxnLst/>
              <a:rect l="0" t="0" r="0" b="0"/>
              <a:pathLst>
                <a:path w="65723" h="65710">
                  <a:moveTo>
                    <a:pt x="32868" y="0"/>
                  </a:moveTo>
                  <a:cubicBezTo>
                    <a:pt x="50876" y="0"/>
                    <a:pt x="65723" y="14491"/>
                    <a:pt x="65723" y="32855"/>
                  </a:cubicBezTo>
                  <a:cubicBezTo>
                    <a:pt x="65723" y="51232"/>
                    <a:pt x="50876" y="65710"/>
                    <a:pt x="32868" y="65710"/>
                  </a:cubicBezTo>
                  <a:cubicBezTo>
                    <a:pt x="14846" y="65710"/>
                    <a:pt x="0" y="51232"/>
                    <a:pt x="0" y="32855"/>
                  </a:cubicBezTo>
                  <a:cubicBezTo>
                    <a:pt x="0" y="14491"/>
                    <a:pt x="14846" y="0"/>
                    <a:pt x="32868"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6" name="Shape 385"/>
            <p:cNvSpPr/>
            <p:nvPr/>
          </p:nvSpPr>
          <p:spPr>
            <a:xfrm>
              <a:off x="1303819" y="611525"/>
              <a:ext cx="92920" cy="199251"/>
            </a:xfrm>
            <a:custGeom>
              <a:avLst/>
              <a:gdLst/>
              <a:ahLst/>
              <a:cxnLst/>
              <a:rect l="0" t="0" r="0" b="0"/>
              <a:pathLst>
                <a:path w="92920" h="199251">
                  <a:moveTo>
                    <a:pt x="85141" y="0"/>
                  </a:moveTo>
                  <a:lnTo>
                    <a:pt x="92920" y="1315"/>
                  </a:lnTo>
                  <a:lnTo>
                    <a:pt x="92920" y="52999"/>
                  </a:lnTo>
                  <a:lnTo>
                    <a:pt x="92913" y="52998"/>
                  </a:lnTo>
                  <a:cubicBezTo>
                    <a:pt x="68542" y="52998"/>
                    <a:pt x="55118" y="74194"/>
                    <a:pt x="55118" y="99632"/>
                  </a:cubicBezTo>
                  <a:cubicBezTo>
                    <a:pt x="55118" y="125070"/>
                    <a:pt x="68542" y="146266"/>
                    <a:pt x="92913" y="146266"/>
                  </a:cubicBezTo>
                  <a:lnTo>
                    <a:pt x="92920" y="146265"/>
                  </a:lnTo>
                  <a:lnTo>
                    <a:pt x="92920" y="197832"/>
                  </a:lnTo>
                  <a:lnTo>
                    <a:pt x="85141" y="199251"/>
                  </a:lnTo>
                  <a:cubicBezTo>
                    <a:pt x="37097" y="199251"/>
                    <a:pt x="0" y="155093"/>
                    <a:pt x="0" y="99632"/>
                  </a:cubicBezTo>
                  <a:cubicBezTo>
                    <a:pt x="0" y="44171"/>
                    <a:pt x="37097" y="0"/>
                    <a:pt x="8514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7" name="Shape 386"/>
            <p:cNvSpPr/>
            <p:nvPr/>
          </p:nvSpPr>
          <p:spPr>
            <a:xfrm>
              <a:off x="1396739" y="533103"/>
              <a:ext cx="92920" cy="276254"/>
            </a:xfrm>
            <a:custGeom>
              <a:avLst/>
              <a:gdLst/>
              <a:ahLst/>
              <a:cxnLst/>
              <a:rect l="0" t="0" r="0" b="0"/>
              <a:pathLst>
                <a:path w="92920" h="276254">
                  <a:moveTo>
                    <a:pt x="65360" y="0"/>
                  </a:moveTo>
                  <a:cubicBezTo>
                    <a:pt x="81604" y="0"/>
                    <a:pt x="92920" y="12713"/>
                    <a:pt x="92920" y="28613"/>
                  </a:cubicBezTo>
                  <a:lnTo>
                    <a:pt x="92920" y="245529"/>
                  </a:lnTo>
                  <a:cubicBezTo>
                    <a:pt x="92920" y="261430"/>
                    <a:pt x="81604" y="274142"/>
                    <a:pt x="65360" y="274142"/>
                  </a:cubicBezTo>
                  <a:cubicBezTo>
                    <a:pt x="51937" y="274142"/>
                    <a:pt x="43453" y="264973"/>
                    <a:pt x="39567" y="256477"/>
                  </a:cubicBezTo>
                  <a:cubicBezTo>
                    <a:pt x="33382" y="264078"/>
                    <a:pt x="26759" y="269377"/>
                    <a:pt x="19076" y="272776"/>
                  </a:cubicBezTo>
                  <a:lnTo>
                    <a:pt x="0" y="276254"/>
                  </a:lnTo>
                  <a:lnTo>
                    <a:pt x="0" y="224687"/>
                  </a:lnTo>
                  <a:lnTo>
                    <a:pt x="16183" y="220979"/>
                  </a:lnTo>
                  <a:cubicBezTo>
                    <a:pt x="30244" y="213825"/>
                    <a:pt x="37802" y="197133"/>
                    <a:pt x="37802" y="178054"/>
                  </a:cubicBezTo>
                  <a:cubicBezTo>
                    <a:pt x="37802" y="158976"/>
                    <a:pt x="30244" y="142283"/>
                    <a:pt x="16183" y="135129"/>
                  </a:cubicBezTo>
                  <a:lnTo>
                    <a:pt x="0" y="131421"/>
                  </a:lnTo>
                  <a:lnTo>
                    <a:pt x="0" y="79737"/>
                  </a:lnTo>
                  <a:lnTo>
                    <a:pt x="20179" y="83147"/>
                  </a:lnTo>
                  <a:cubicBezTo>
                    <a:pt x="27378" y="86017"/>
                    <a:pt x="32855" y="89903"/>
                    <a:pt x="37802" y="93967"/>
                  </a:cubicBezTo>
                  <a:lnTo>
                    <a:pt x="37802" y="28613"/>
                  </a:lnTo>
                  <a:cubicBezTo>
                    <a:pt x="37802" y="12713"/>
                    <a:pt x="49104" y="0"/>
                    <a:pt x="65360"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8" name="Shape 387"/>
            <p:cNvSpPr/>
            <p:nvPr/>
          </p:nvSpPr>
          <p:spPr>
            <a:xfrm>
              <a:off x="1510529" y="818547"/>
              <a:ext cx="89376" cy="65012"/>
            </a:xfrm>
            <a:custGeom>
              <a:avLst/>
              <a:gdLst/>
              <a:ahLst/>
              <a:cxnLst/>
              <a:rect l="0" t="0" r="0" b="0"/>
              <a:pathLst>
                <a:path w="89376" h="65012">
                  <a:moveTo>
                    <a:pt x="22961" y="0"/>
                  </a:moveTo>
                  <a:cubicBezTo>
                    <a:pt x="38849" y="0"/>
                    <a:pt x="49098" y="16256"/>
                    <a:pt x="81242" y="16256"/>
                  </a:cubicBezTo>
                  <a:lnTo>
                    <a:pt x="89376" y="15017"/>
                  </a:lnTo>
                  <a:lnTo>
                    <a:pt x="89376" y="64048"/>
                  </a:lnTo>
                  <a:lnTo>
                    <a:pt x="82309" y="65012"/>
                  </a:lnTo>
                  <a:cubicBezTo>
                    <a:pt x="53696" y="65012"/>
                    <a:pt x="0" y="54051"/>
                    <a:pt x="0" y="24029"/>
                  </a:cubicBezTo>
                  <a:cubicBezTo>
                    <a:pt x="0" y="11659"/>
                    <a:pt x="12014" y="0"/>
                    <a:pt x="2296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99" name="Shape 388"/>
            <p:cNvSpPr/>
            <p:nvPr/>
          </p:nvSpPr>
          <p:spPr>
            <a:xfrm>
              <a:off x="1506986" y="611525"/>
              <a:ext cx="92920" cy="195719"/>
            </a:xfrm>
            <a:custGeom>
              <a:avLst/>
              <a:gdLst/>
              <a:ahLst/>
              <a:cxnLst/>
              <a:rect l="0" t="0" r="0" b="0"/>
              <a:pathLst>
                <a:path w="92920" h="195719">
                  <a:moveTo>
                    <a:pt x="85153" y="0"/>
                  </a:moveTo>
                  <a:lnTo>
                    <a:pt x="92920" y="1418"/>
                  </a:lnTo>
                  <a:lnTo>
                    <a:pt x="92920" y="52998"/>
                  </a:lnTo>
                  <a:lnTo>
                    <a:pt x="92913" y="52997"/>
                  </a:lnTo>
                  <a:cubicBezTo>
                    <a:pt x="68542" y="52997"/>
                    <a:pt x="55118" y="74193"/>
                    <a:pt x="55118" y="99631"/>
                  </a:cubicBezTo>
                  <a:cubicBezTo>
                    <a:pt x="55118" y="126479"/>
                    <a:pt x="68542" y="146964"/>
                    <a:pt x="92913" y="146964"/>
                  </a:cubicBezTo>
                  <a:lnTo>
                    <a:pt x="92920" y="146962"/>
                  </a:lnTo>
                  <a:lnTo>
                    <a:pt x="92920" y="193701"/>
                  </a:lnTo>
                  <a:lnTo>
                    <a:pt x="79845" y="195719"/>
                  </a:lnTo>
                  <a:cubicBezTo>
                    <a:pt x="26505" y="195719"/>
                    <a:pt x="0" y="149453"/>
                    <a:pt x="0" y="99631"/>
                  </a:cubicBezTo>
                  <a:cubicBezTo>
                    <a:pt x="0" y="44170"/>
                    <a:pt x="37097" y="0"/>
                    <a:pt x="85153"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0" name="Shape 389"/>
            <p:cNvSpPr/>
            <p:nvPr/>
          </p:nvSpPr>
          <p:spPr>
            <a:xfrm>
              <a:off x="1599906" y="612943"/>
              <a:ext cx="92907" cy="269652"/>
            </a:xfrm>
            <a:custGeom>
              <a:avLst/>
              <a:gdLst/>
              <a:ahLst/>
              <a:cxnLst/>
              <a:rect l="0" t="0" r="0" b="0"/>
              <a:pathLst>
                <a:path w="92907" h="269652">
                  <a:moveTo>
                    <a:pt x="0" y="0"/>
                  </a:moveTo>
                  <a:lnTo>
                    <a:pt x="19081" y="3485"/>
                  </a:lnTo>
                  <a:cubicBezTo>
                    <a:pt x="26765" y="6887"/>
                    <a:pt x="33388" y="12189"/>
                    <a:pt x="39567" y="19790"/>
                  </a:cubicBezTo>
                  <a:cubicBezTo>
                    <a:pt x="43453" y="11294"/>
                    <a:pt x="51924" y="2125"/>
                    <a:pt x="65360" y="2125"/>
                  </a:cubicBezTo>
                  <a:cubicBezTo>
                    <a:pt x="81591" y="2125"/>
                    <a:pt x="92907" y="14837"/>
                    <a:pt x="92907" y="30738"/>
                  </a:cubicBezTo>
                  <a:lnTo>
                    <a:pt x="92907" y="173816"/>
                  </a:lnTo>
                  <a:cubicBezTo>
                    <a:pt x="92907" y="226536"/>
                    <a:pt x="67075" y="254626"/>
                    <a:pt x="31356" y="265376"/>
                  </a:cubicBezTo>
                  <a:lnTo>
                    <a:pt x="0" y="269652"/>
                  </a:lnTo>
                  <a:lnTo>
                    <a:pt x="0" y="220621"/>
                  </a:lnTo>
                  <a:lnTo>
                    <a:pt x="13504" y="218564"/>
                  </a:lnTo>
                  <a:cubicBezTo>
                    <a:pt x="31243" y="212055"/>
                    <a:pt x="37802" y="196155"/>
                    <a:pt x="37802" y="173104"/>
                  </a:cubicBezTo>
                  <a:lnTo>
                    <a:pt x="37090" y="173104"/>
                  </a:lnTo>
                  <a:cubicBezTo>
                    <a:pt x="31083" y="181582"/>
                    <a:pt x="23136" y="186881"/>
                    <a:pt x="14394" y="190060"/>
                  </a:cubicBezTo>
                  <a:lnTo>
                    <a:pt x="0" y="192282"/>
                  </a:lnTo>
                  <a:lnTo>
                    <a:pt x="0" y="145544"/>
                  </a:lnTo>
                  <a:lnTo>
                    <a:pt x="16188" y="141925"/>
                  </a:lnTo>
                  <a:cubicBezTo>
                    <a:pt x="30250" y="134905"/>
                    <a:pt x="37802" y="118349"/>
                    <a:pt x="37802" y="98213"/>
                  </a:cubicBezTo>
                  <a:cubicBezTo>
                    <a:pt x="37802" y="79134"/>
                    <a:pt x="30250" y="62442"/>
                    <a:pt x="16188" y="55288"/>
                  </a:cubicBezTo>
                  <a:lnTo>
                    <a:pt x="0" y="51580"/>
                  </a:lnTo>
                  <a:lnTo>
                    <a:pt x="0"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1" name="Shape 390"/>
            <p:cNvSpPr/>
            <p:nvPr/>
          </p:nvSpPr>
          <p:spPr>
            <a:xfrm>
              <a:off x="1709564" y="611820"/>
              <a:ext cx="95028" cy="198694"/>
            </a:xfrm>
            <a:custGeom>
              <a:avLst/>
              <a:gdLst/>
              <a:ahLst/>
              <a:cxnLst/>
              <a:rect l="0" t="0" r="0" b="0"/>
              <a:pathLst>
                <a:path w="95028" h="198694">
                  <a:moveTo>
                    <a:pt x="95028" y="0"/>
                  </a:moveTo>
                  <a:lnTo>
                    <a:pt x="95028" y="46341"/>
                  </a:lnTo>
                  <a:lnTo>
                    <a:pt x="95021" y="46339"/>
                  </a:lnTo>
                  <a:cubicBezTo>
                    <a:pt x="73482" y="46339"/>
                    <a:pt x="59347" y="67180"/>
                    <a:pt x="59347" y="79562"/>
                  </a:cubicBezTo>
                  <a:lnTo>
                    <a:pt x="95028" y="79562"/>
                  </a:lnTo>
                  <a:lnTo>
                    <a:pt x="95028" y="117357"/>
                  </a:lnTo>
                  <a:lnTo>
                    <a:pt x="59347" y="117357"/>
                  </a:lnTo>
                  <a:cubicBezTo>
                    <a:pt x="59347" y="126102"/>
                    <a:pt x="64312" y="139017"/>
                    <a:pt x="81700" y="144928"/>
                  </a:cubicBezTo>
                  <a:lnTo>
                    <a:pt x="95028" y="146862"/>
                  </a:lnTo>
                  <a:lnTo>
                    <a:pt x="95028" y="198694"/>
                  </a:lnTo>
                  <a:lnTo>
                    <a:pt x="56337" y="191199"/>
                  </a:lnTo>
                  <a:cubicBezTo>
                    <a:pt x="20867" y="176177"/>
                    <a:pt x="0" y="140932"/>
                    <a:pt x="0" y="99336"/>
                  </a:cubicBezTo>
                  <a:cubicBezTo>
                    <a:pt x="0" y="59588"/>
                    <a:pt x="22460" y="23420"/>
                    <a:pt x="57532" y="7819"/>
                  </a:cubicBezTo>
                  <a:lnTo>
                    <a:pt x="95028"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2" name="Shape 391"/>
            <p:cNvSpPr/>
            <p:nvPr/>
          </p:nvSpPr>
          <p:spPr>
            <a:xfrm>
              <a:off x="1804592" y="742601"/>
              <a:ext cx="87966" cy="68187"/>
            </a:xfrm>
            <a:custGeom>
              <a:avLst/>
              <a:gdLst/>
              <a:ahLst/>
              <a:cxnLst/>
              <a:rect l="0" t="0" r="0" b="0"/>
              <a:pathLst>
                <a:path w="87966" h="68187">
                  <a:moveTo>
                    <a:pt x="65005" y="0"/>
                  </a:moveTo>
                  <a:cubicBezTo>
                    <a:pt x="77362" y="0"/>
                    <a:pt x="87966" y="9537"/>
                    <a:pt x="87966" y="23673"/>
                  </a:cubicBezTo>
                  <a:cubicBezTo>
                    <a:pt x="87966" y="50520"/>
                    <a:pt x="43097" y="68187"/>
                    <a:pt x="1416" y="68187"/>
                  </a:cubicBezTo>
                  <a:lnTo>
                    <a:pt x="0" y="67912"/>
                  </a:lnTo>
                  <a:lnTo>
                    <a:pt x="0" y="16080"/>
                  </a:lnTo>
                  <a:lnTo>
                    <a:pt x="8477" y="17310"/>
                  </a:lnTo>
                  <a:cubicBezTo>
                    <a:pt x="35680" y="17310"/>
                    <a:pt x="52279" y="0"/>
                    <a:pt x="65005"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3" name="Shape 392"/>
            <p:cNvSpPr/>
            <p:nvPr/>
          </p:nvSpPr>
          <p:spPr>
            <a:xfrm>
              <a:off x="1804592" y="611525"/>
              <a:ext cx="90798" cy="117653"/>
            </a:xfrm>
            <a:custGeom>
              <a:avLst/>
              <a:gdLst/>
              <a:ahLst/>
              <a:cxnLst/>
              <a:rect l="0" t="0" r="0" b="0"/>
              <a:pathLst>
                <a:path w="90798" h="117653">
                  <a:moveTo>
                    <a:pt x="1416" y="0"/>
                  </a:moveTo>
                  <a:cubicBezTo>
                    <a:pt x="55823" y="0"/>
                    <a:pt x="90798" y="45580"/>
                    <a:pt x="90798" y="93624"/>
                  </a:cubicBezTo>
                  <a:cubicBezTo>
                    <a:pt x="90798" y="113055"/>
                    <a:pt x="81604" y="117653"/>
                    <a:pt x="63938" y="117653"/>
                  </a:cubicBezTo>
                  <a:lnTo>
                    <a:pt x="0" y="117653"/>
                  </a:lnTo>
                  <a:lnTo>
                    <a:pt x="0" y="79857"/>
                  </a:lnTo>
                  <a:lnTo>
                    <a:pt x="35680" y="79857"/>
                  </a:lnTo>
                  <a:cubicBezTo>
                    <a:pt x="35680" y="70571"/>
                    <a:pt x="27730" y="56526"/>
                    <a:pt x="14662" y="50084"/>
                  </a:cubicBezTo>
                  <a:lnTo>
                    <a:pt x="0" y="46636"/>
                  </a:lnTo>
                  <a:lnTo>
                    <a:pt x="0" y="295"/>
                  </a:lnTo>
                  <a:lnTo>
                    <a:pt x="1416" y="0"/>
                  </a:ln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4" name="Shape 393"/>
            <p:cNvSpPr/>
            <p:nvPr/>
          </p:nvSpPr>
          <p:spPr>
            <a:xfrm>
              <a:off x="524424" y="611526"/>
              <a:ext cx="158267" cy="199263"/>
            </a:xfrm>
            <a:custGeom>
              <a:avLst/>
              <a:gdLst/>
              <a:ahLst/>
              <a:cxnLst/>
              <a:rect l="0" t="0" r="0" b="0"/>
              <a:pathLst>
                <a:path w="158267" h="199263">
                  <a:moveTo>
                    <a:pt x="92901" y="0"/>
                  </a:moveTo>
                  <a:cubicBezTo>
                    <a:pt x="117627" y="0"/>
                    <a:pt x="158267" y="7074"/>
                    <a:pt x="158267" y="36385"/>
                  </a:cubicBezTo>
                  <a:cubicBezTo>
                    <a:pt x="158267" y="51219"/>
                    <a:pt x="148374" y="62179"/>
                    <a:pt x="135661" y="62179"/>
                  </a:cubicBezTo>
                  <a:cubicBezTo>
                    <a:pt x="121526" y="62179"/>
                    <a:pt x="117627" y="52997"/>
                    <a:pt x="96088" y="52997"/>
                  </a:cubicBezTo>
                  <a:cubicBezTo>
                    <a:pt x="68186" y="52997"/>
                    <a:pt x="55105" y="74193"/>
                    <a:pt x="55105" y="99631"/>
                  </a:cubicBezTo>
                  <a:cubicBezTo>
                    <a:pt x="55105" y="125070"/>
                    <a:pt x="68529" y="146266"/>
                    <a:pt x="92901" y="146266"/>
                  </a:cubicBezTo>
                  <a:cubicBezTo>
                    <a:pt x="116574" y="146266"/>
                    <a:pt x="127533" y="136728"/>
                    <a:pt x="135661" y="136728"/>
                  </a:cubicBezTo>
                  <a:cubicBezTo>
                    <a:pt x="148374" y="136728"/>
                    <a:pt x="158267" y="149454"/>
                    <a:pt x="158267" y="161099"/>
                  </a:cubicBezTo>
                  <a:cubicBezTo>
                    <a:pt x="158267" y="188658"/>
                    <a:pt x="114821" y="199263"/>
                    <a:pt x="92901" y="199263"/>
                  </a:cubicBezTo>
                  <a:cubicBezTo>
                    <a:pt x="37097" y="199263"/>
                    <a:pt x="0" y="155092"/>
                    <a:pt x="0" y="99631"/>
                  </a:cubicBezTo>
                  <a:cubicBezTo>
                    <a:pt x="0" y="44171"/>
                    <a:pt x="37097" y="0"/>
                    <a:pt x="92901" y="0"/>
                  </a:cubicBezTo>
                  <a:close/>
                </a:path>
              </a:pathLst>
            </a:custGeom>
            <a:ln w="0" cap="flat">
              <a:miter lim="127000"/>
            </a:ln>
          </p:spPr>
          <p:style>
            <a:lnRef idx="0">
              <a:srgbClr val="000000"/>
            </a:lnRef>
            <a:fillRef idx="1">
              <a:srgbClr val="E6443A"/>
            </a:fillRef>
            <a:effectRef idx="0">
              <a:scrgbClr r="0" g="0" b="0"/>
            </a:effectRef>
            <a:fontRef idx="none"/>
          </p:style>
          <p:txBody>
            <a:bodyPr/>
            <a:lstStyle/>
            <a:p>
              <a:endParaRPr lang="en-GB"/>
            </a:p>
          </p:txBody>
        </p:sp>
        <p:sp>
          <p:nvSpPr>
            <p:cNvPr id="105" name="Shape 394"/>
            <p:cNvSpPr/>
            <p:nvPr/>
          </p:nvSpPr>
          <p:spPr>
            <a:xfrm>
              <a:off x="775462" y="899626"/>
              <a:ext cx="61519" cy="78778"/>
            </a:xfrm>
            <a:custGeom>
              <a:avLst/>
              <a:gdLst/>
              <a:ahLst/>
              <a:cxnLst/>
              <a:rect l="0" t="0" r="0" b="0"/>
              <a:pathLst>
                <a:path w="61519" h="78778">
                  <a:moveTo>
                    <a:pt x="2692" y="0"/>
                  </a:moveTo>
                  <a:lnTo>
                    <a:pt x="5385" y="0"/>
                  </a:lnTo>
                  <a:cubicBezTo>
                    <a:pt x="6833" y="0"/>
                    <a:pt x="7849" y="571"/>
                    <a:pt x="8737" y="1791"/>
                  </a:cubicBezTo>
                  <a:lnTo>
                    <a:pt x="47739" y="56706"/>
                  </a:lnTo>
                  <a:cubicBezTo>
                    <a:pt x="50432" y="60630"/>
                    <a:pt x="54229" y="67348"/>
                    <a:pt x="54229" y="67348"/>
                  </a:cubicBezTo>
                  <a:lnTo>
                    <a:pt x="54458" y="67348"/>
                  </a:lnTo>
                  <a:cubicBezTo>
                    <a:pt x="54458" y="67348"/>
                    <a:pt x="53784" y="60858"/>
                    <a:pt x="53784" y="56706"/>
                  </a:cubicBezTo>
                  <a:lnTo>
                    <a:pt x="53784" y="2807"/>
                  </a:lnTo>
                  <a:cubicBezTo>
                    <a:pt x="53784" y="1016"/>
                    <a:pt x="54801" y="0"/>
                    <a:pt x="56591" y="0"/>
                  </a:cubicBezTo>
                  <a:lnTo>
                    <a:pt x="58826" y="0"/>
                  </a:lnTo>
                  <a:cubicBezTo>
                    <a:pt x="60630" y="0"/>
                    <a:pt x="61519" y="1016"/>
                    <a:pt x="61519" y="2807"/>
                  </a:cubicBezTo>
                  <a:lnTo>
                    <a:pt x="61519" y="75985"/>
                  </a:lnTo>
                  <a:cubicBezTo>
                    <a:pt x="61519" y="77775"/>
                    <a:pt x="60630" y="78778"/>
                    <a:pt x="58826" y="78778"/>
                  </a:cubicBezTo>
                  <a:lnTo>
                    <a:pt x="56147" y="78778"/>
                  </a:lnTo>
                  <a:cubicBezTo>
                    <a:pt x="54686" y="78778"/>
                    <a:pt x="53670" y="78219"/>
                    <a:pt x="52896" y="76988"/>
                  </a:cubicBezTo>
                  <a:lnTo>
                    <a:pt x="13779" y="22085"/>
                  </a:lnTo>
                  <a:cubicBezTo>
                    <a:pt x="11087" y="18161"/>
                    <a:pt x="7290" y="11443"/>
                    <a:pt x="7290" y="11443"/>
                  </a:cubicBezTo>
                  <a:lnTo>
                    <a:pt x="7061" y="11443"/>
                  </a:lnTo>
                  <a:cubicBezTo>
                    <a:pt x="7061" y="11443"/>
                    <a:pt x="7734" y="17932"/>
                    <a:pt x="7734" y="22085"/>
                  </a:cubicBezTo>
                  <a:lnTo>
                    <a:pt x="7734" y="75985"/>
                  </a:lnTo>
                  <a:cubicBezTo>
                    <a:pt x="7734" y="77775"/>
                    <a:pt x="6718" y="78778"/>
                    <a:pt x="5042" y="78778"/>
                  </a:cubicBezTo>
                  <a:lnTo>
                    <a:pt x="2692" y="78778"/>
                  </a:lnTo>
                  <a:cubicBezTo>
                    <a:pt x="889" y="78778"/>
                    <a:pt x="0" y="77775"/>
                    <a:pt x="0" y="7598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06" name="Shape 395"/>
            <p:cNvSpPr/>
            <p:nvPr/>
          </p:nvSpPr>
          <p:spPr>
            <a:xfrm>
              <a:off x="851525" y="922041"/>
              <a:ext cx="48298" cy="57709"/>
            </a:xfrm>
            <a:custGeom>
              <a:avLst/>
              <a:gdLst/>
              <a:ahLst/>
              <a:cxnLst/>
              <a:rect l="0" t="0" r="0" b="0"/>
              <a:pathLst>
                <a:path w="48298" h="57709">
                  <a:moveTo>
                    <a:pt x="2692" y="0"/>
                  </a:moveTo>
                  <a:lnTo>
                    <a:pt x="4813" y="0"/>
                  </a:lnTo>
                  <a:cubicBezTo>
                    <a:pt x="6617" y="0"/>
                    <a:pt x="7620" y="1016"/>
                    <a:pt x="7620" y="2807"/>
                  </a:cubicBezTo>
                  <a:lnTo>
                    <a:pt x="7620" y="33845"/>
                  </a:lnTo>
                  <a:cubicBezTo>
                    <a:pt x="7620" y="42697"/>
                    <a:pt x="8953" y="50546"/>
                    <a:pt x="19838" y="50546"/>
                  </a:cubicBezTo>
                  <a:cubicBezTo>
                    <a:pt x="32728" y="50546"/>
                    <a:pt x="40678" y="39230"/>
                    <a:pt x="40678" y="27013"/>
                  </a:cubicBezTo>
                  <a:lnTo>
                    <a:pt x="40678" y="2807"/>
                  </a:lnTo>
                  <a:cubicBezTo>
                    <a:pt x="40678" y="1016"/>
                    <a:pt x="41682" y="0"/>
                    <a:pt x="43485" y="0"/>
                  </a:cubicBezTo>
                  <a:lnTo>
                    <a:pt x="45606" y="0"/>
                  </a:lnTo>
                  <a:cubicBezTo>
                    <a:pt x="47396" y="0"/>
                    <a:pt x="48298" y="1016"/>
                    <a:pt x="48298" y="2807"/>
                  </a:cubicBezTo>
                  <a:lnTo>
                    <a:pt x="48298" y="53569"/>
                  </a:lnTo>
                  <a:cubicBezTo>
                    <a:pt x="48298" y="55359"/>
                    <a:pt x="47396" y="56376"/>
                    <a:pt x="45606" y="56376"/>
                  </a:cubicBezTo>
                  <a:lnTo>
                    <a:pt x="43586" y="56376"/>
                  </a:lnTo>
                  <a:cubicBezTo>
                    <a:pt x="41796" y="56376"/>
                    <a:pt x="40907" y="55359"/>
                    <a:pt x="40907" y="53569"/>
                  </a:cubicBezTo>
                  <a:lnTo>
                    <a:pt x="40907" y="47066"/>
                  </a:lnTo>
                  <a:cubicBezTo>
                    <a:pt x="40907" y="44831"/>
                    <a:pt x="41224" y="43041"/>
                    <a:pt x="41224" y="43041"/>
                  </a:cubicBezTo>
                  <a:lnTo>
                    <a:pt x="41008" y="43041"/>
                  </a:lnTo>
                  <a:cubicBezTo>
                    <a:pt x="38888" y="48526"/>
                    <a:pt x="31267" y="57709"/>
                    <a:pt x="18821" y="57709"/>
                  </a:cubicBezTo>
                  <a:cubicBezTo>
                    <a:pt x="5486" y="57709"/>
                    <a:pt x="0" y="50546"/>
                    <a:pt x="0" y="35865"/>
                  </a:cubicBezTo>
                  <a:lnTo>
                    <a:pt x="0" y="2807"/>
                  </a:lnTo>
                  <a:cubicBezTo>
                    <a:pt x="0" y="1016"/>
                    <a:pt x="889"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07" name="Shape 396"/>
            <p:cNvSpPr/>
            <p:nvPr/>
          </p:nvSpPr>
          <p:spPr>
            <a:xfrm>
              <a:off x="912443" y="921710"/>
              <a:ext cx="28359" cy="56706"/>
            </a:xfrm>
            <a:custGeom>
              <a:avLst/>
              <a:gdLst/>
              <a:ahLst/>
              <a:cxnLst/>
              <a:rect l="0" t="0" r="0" b="0"/>
              <a:pathLst>
                <a:path w="28359" h="56706">
                  <a:moveTo>
                    <a:pt x="25438" y="0"/>
                  </a:moveTo>
                  <a:cubicBezTo>
                    <a:pt x="27457" y="0"/>
                    <a:pt x="28359" y="901"/>
                    <a:pt x="28359" y="2693"/>
                  </a:cubicBezTo>
                  <a:lnTo>
                    <a:pt x="28359" y="4699"/>
                  </a:lnTo>
                  <a:cubicBezTo>
                    <a:pt x="28359" y="6503"/>
                    <a:pt x="27115" y="7506"/>
                    <a:pt x="25222" y="7506"/>
                  </a:cubicBezTo>
                  <a:cubicBezTo>
                    <a:pt x="13335" y="7506"/>
                    <a:pt x="7620" y="21069"/>
                    <a:pt x="7620" y="32830"/>
                  </a:cubicBezTo>
                  <a:lnTo>
                    <a:pt x="7620" y="53899"/>
                  </a:lnTo>
                  <a:cubicBezTo>
                    <a:pt x="7620" y="55690"/>
                    <a:pt x="6731" y="56706"/>
                    <a:pt x="4928"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48" y="15240"/>
                    <a:pt x="7048" y="15240"/>
                  </a:cubicBezTo>
                  <a:lnTo>
                    <a:pt x="7290"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08" name="Shape 397"/>
            <p:cNvSpPr/>
            <p:nvPr/>
          </p:nvSpPr>
          <p:spPr>
            <a:xfrm>
              <a:off x="942121" y="920702"/>
              <a:ext cx="39560" cy="59055"/>
            </a:xfrm>
            <a:custGeom>
              <a:avLst/>
              <a:gdLst/>
              <a:ahLst/>
              <a:cxnLst/>
              <a:rect l="0" t="0" r="0" b="0"/>
              <a:pathLst>
                <a:path w="39560" h="59055">
                  <a:moveTo>
                    <a:pt x="21082" y="0"/>
                  </a:moveTo>
                  <a:cubicBezTo>
                    <a:pt x="29146" y="0"/>
                    <a:pt x="34175" y="2908"/>
                    <a:pt x="36538" y="4597"/>
                  </a:cubicBezTo>
                  <a:cubicBezTo>
                    <a:pt x="37998" y="5486"/>
                    <a:pt x="38214" y="6833"/>
                    <a:pt x="37325" y="8293"/>
                  </a:cubicBezTo>
                  <a:lnTo>
                    <a:pt x="36538" y="9525"/>
                  </a:lnTo>
                  <a:cubicBezTo>
                    <a:pt x="35636" y="11087"/>
                    <a:pt x="34303" y="11202"/>
                    <a:pt x="32728" y="10313"/>
                  </a:cubicBezTo>
                  <a:cubicBezTo>
                    <a:pt x="30594" y="8852"/>
                    <a:pt x="26568" y="6718"/>
                    <a:pt x="20625" y="6718"/>
                  </a:cubicBezTo>
                  <a:cubicBezTo>
                    <a:pt x="14681" y="6718"/>
                    <a:pt x="9525" y="9296"/>
                    <a:pt x="9525" y="15456"/>
                  </a:cubicBezTo>
                  <a:cubicBezTo>
                    <a:pt x="9525" y="28461"/>
                    <a:pt x="39560" y="24321"/>
                    <a:pt x="39560" y="43142"/>
                  </a:cubicBezTo>
                  <a:cubicBezTo>
                    <a:pt x="39560" y="52439"/>
                    <a:pt x="31724" y="59055"/>
                    <a:pt x="20523" y="59055"/>
                  </a:cubicBezTo>
                  <a:cubicBezTo>
                    <a:pt x="10655" y="59055"/>
                    <a:pt x="4267" y="54902"/>
                    <a:pt x="1460" y="52553"/>
                  </a:cubicBezTo>
                  <a:cubicBezTo>
                    <a:pt x="127" y="51550"/>
                    <a:pt x="0" y="50203"/>
                    <a:pt x="1016" y="48743"/>
                  </a:cubicBezTo>
                  <a:lnTo>
                    <a:pt x="1905" y="47625"/>
                  </a:lnTo>
                  <a:cubicBezTo>
                    <a:pt x="2921" y="46279"/>
                    <a:pt x="4153" y="46165"/>
                    <a:pt x="5728" y="47181"/>
                  </a:cubicBezTo>
                  <a:cubicBezTo>
                    <a:pt x="8179" y="49073"/>
                    <a:pt x="13348" y="52324"/>
                    <a:pt x="20625" y="52324"/>
                  </a:cubicBezTo>
                  <a:cubicBezTo>
                    <a:pt x="26898" y="52324"/>
                    <a:pt x="32055" y="49187"/>
                    <a:pt x="32055" y="43256"/>
                  </a:cubicBezTo>
                  <a:cubicBezTo>
                    <a:pt x="32055" y="30582"/>
                    <a:pt x="1905" y="34404"/>
                    <a:pt x="1905" y="15799"/>
                  </a:cubicBezTo>
                  <a:cubicBezTo>
                    <a:pt x="1905" y="5373"/>
                    <a:pt x="10769" y="0"/>
                    <a:pt x="210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09" name="Shape 398"/>
            <p:cNvSpPr/>
            <p:nvPr/>
          </p:nvSpPr>
          <p:spPr>
            <a:xfrm>
              <a:off x="986479" y="921463"/>
              <a:ext cx="25883" cy="56888"/>
            </a:xfrm>
            <a:custGeom>
              <a:avLst/>
              <a:gdLst/>
              <a:ahLst/>
              <a:cxnLst/>
              <a:rect l="0" t="0" r="0" b="0"/>
              <a:pathLst>
                <a:path w="25883" h="56888">
                  <a:moveTo>
                    <a:pt x="25883" y="0"/>
                  </a:moveTo>
                  <a:lnTo>
                    <a:pt x="25883" y="6125"/>
                  </a:lnTo>
                  <a:lnTo>
                    <a:pt x="15013" y="10076"/>
                  </a:lnTo>
                  <a:cubicBezTo>
                    <a:pt x="11567" y="13074"/>
                    <a:pt x="9074" y="17499"/>
                    <a:pt x="8179" y="23215"/>
                  </a:cubicBezTo>
                  <a:lnTo>
                    <a:pt x="25883" y="23215"/>
                  </a:lnTo>
                  <a:lnTo>
                    <a:pt x="25883" y="28930"/>
                  </a:lnTo>
                  <a:lnTo>
                    <a:pt x="7849" y="28930"/>
                  </a:lnTo>
                  <a:cubicBezTo>
                    <a:pt x="8014" y="36105"/>
                    <a:pt x="10560" y="41738"/>
                    <a:pt x="14523" y="45576"/>
                  </a:cubicBezTo>
                  <a:lnTo>
                    <a:pt x="25883" y="49982"/>
                  </a:lnTo>
                  <a:lnTo>
                    <a:pt x="25883" y="56888"/>
                  </a:lnTo>
                  <a:lnTo>
                    <a:pt x="8433" y="50069"/>
                  </a:lnTo>
                  <a:cubicBezTo>
                    <a:pt x="3166" y="44871"/>
                    <a:pt x="0" y="37502"/>
                    <a:pt x="0" y="28815"/>
                  </a:cubicBezTo>
                  <a:cubicBezTo>
                    <a:pt x="0" y="19569"/>
                    <a:pt x="3137" y="12175"/>
                    <a:pt x="8179" y="7092"/>
                  </a:cubicBezTo>
                  <a:lnTo>
                    <a:pt x="2588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0" name="Shape 399"/>
            <p:cNvSpPr/>
            <p:nvPr/>
          </p:nvSpPr>
          <p:spPr>
            <a:xfrm>
              <a:off x="1012362" y="966764"/>
              <a:ext cx="23977" cy="12992"/>
            </a:xfrm>
            <a:custGeom>
              <a:avLst/>
              <a:gdLst/>
              <a:ahLst/>
              <a:cxnLst/>
              <a:rect l="0" t="0" r="0" b="0"/>
              <a:pathLst>
                <a:path w="23977" h="12992">
                  <a:moveTo>
                    <a:pt x="18605" y="1003"/>
                  </a:moveTo>
                  <a:cubicBezTo>
                    <a:pt x="20167" y="0"/>
                    <a:pt x="21399" y="215"/>
                    <a:pt x="22301" y="1676"/>
                  </a:cubicBezTo>
                  <a:lnTo>
                    <a:pt x="23203" y="3010"/>
                  </a:lnTo>
                  <a:cubicBezTo>
                    <a:pt x="23977" y="4369"/>
                    <a:pt x="23761" y="5702"/>
                    <a:pt x="22415" y="6718"/>
                  </a:cubicBezTo>
                  <a:cubicBezTo>
                    <a:pt x="19380" y="8953"/>
                    <a:pt x="12662" y="12992"/>
                    <a:pt x="3594" y="12992"/>
                  </a:cubicBezTo>
                  <a:lnTo>
                    <a:pt x="0" y="11588"/>
                  </a:lnTo>
                  <a:lnTo>
                    <a:pt x="0" y="4682"/>
                  </a:lnTo>
                  <a:lnTo>
                    <a:pt x="3810" y="6159"/>
                  </a:lnTo>
                  <a:cubicBezTo>
                    <a:pt x="10871" y="6159"/>
                    <a:pt x="16027" y="3010"/>
                    <a:pt x="18605" y="1003"/>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1" name="Shape 400"/>
            <p:cNvSpPr/>
            <p:nvPr/>
          </p:nvSpPr>
          <p:spPr>
            <a:xfrm>
              <a:off x="1012362" y="920700"/>
              <a:ext cx="25438" cy="29693"/>
            </a:xfrm>
            <a:custGeom>
              <a:avLst/>
              <a:gdLst/>
              <a:ahLst/>
              <a:cxnLst/>
              <a:rect l="0" t="0" r="0" b="0"/>
              <a:pathLst>
                <a:path w="25438" h="29693">
                  <a:moveTo>
                    <a:pt x="1905" y="0"/>
                  </a:moveTo>
                  <a:cubicBezTo>
                    <a:pt x="16929" y="0"/>
                    <a:pt x="25438" y="10871"/>
                    <a:pt x="25438" y="26898"/>
                  </a:cubicBezTo>
                  <a:cubicBezTo>
                    <a:pt x="25438" y="28461"/>
                    <a:pt x="24206" y="29693"/>
                    <a:pt x="22530" y="29693"/>
                  </a:cubicBezTo>
                  <a:lnTo>
                    <a:pt x="0" y="29693"/>
                  </a:lnTo>
                  <a:lnTo>
                    <a:pt x="0" y="23978"/>
                  </a:lnTo>
                  <a:lnTo>
                    <a:pt x="17704" y="23978"/>
                  </a:lnTo>
                  <a:cubicBezTo>
                    <a:pt x="17259" y="12103"/>
                    <a:pt x="10083" y="6274"/>
                    <a:pt x="1689" y="6274"/>
                  </a:cubicBezTo>
                  <a:lnTo>
                    <a:pt x="0" y="6888"/>
                  </a:lnTo>
                  <a:lnTo>
                    <a:pt x="0" y="763"/>
                  </a:lnTo>
                  <a:lnTo>
                    <a:pt x="1905"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2" name="Shape 401"/>
            <p:cNvSpPr/>
            <p:nvPr/>
          </p:nvSpPr>
          <p:spPr>
            <a:xfrm>
              <a:off x="1046791" y="921710"/>
              <a:ext cx="28346" cy="56706"/>
            </a:xfrm>
            <a:custGeom>
              <a:avLst/>
              <a:gdLst/>
              <a:ahLst/>
              <a:cxnLst/>
              <a:rect l="0" t="0" r="0" b="0"/>
              <a:pathLst>
                <a:path w="28346" h="56706">
                  <a:moveTo>
                    <a:pt x="25438" y="0"/>
                  </a:moveTo>
                  <a:cubicBezTo>
                    <a:pt x="27457" y="0"/>
                    <a:pt x="28346" y="901"/>
                    <a:pt x="28346" y="2693"/>
                  </a:cubicBezTo>
                  <a:lnTo>
                    <a:pt x="28346" y="4699"/>
                  </a:lnTo>
                  <a:cubicBezTo>
                    <a:pt x="28346" y="6503"/>
                    <a:pt x="27115" y="7506"/>
                    <a:pt x="25209" y="7506"/>
                  </a:cubicBezTo>
                  <a:cubicBezTo>
                    <a:pt x="13335" y="7506"/>
                    <a:pt x="7620" y="21069"/>
                    <a:pt x="7620" y="32830"/>
                  </a:cubicBezTo>
                  <a:lnTo>
                    <a:pt x="7620" y="53899"/>
                  </a:lnTo>
                  <a:cubicBezTo>
                    <a:pt x="7620" y="55690"/>
                    <a:pt x="6718" y="56706"/>
                    <a:pt x="4940" y="56706"/>
                  </a:cubicBezTo>
                  <a:lnTo>
                    <a:pt x="2807" y="56706"/>
                  </a:lnTo>
                  <a:cubicBezTo>
                    <a:pt x="1003" y="56706"/>
                    <a:pt x="0" y="55690"/>
                    <a:pt x="0" y="53899"/>
                  </a:cubicBezTo>
                  <a:lnTo>
                    <a:pt x="0" y="3137"/>
                  </a:lnTo>
                  <a:cubicBezTo>
                    <a:pt x="0" y="1346"/>
                    <a:pt x="1003" y="330"/>
                    <a:pt x="2807" y="330"/>
                  </a:cubicBezTo>
                  <a:lnTo>
                    <a:pt x="4813" y="330"/>
                  </a:lnTo>
                  <a:cubicBezTo>
                    <a:pt x="6502" y="330"/>
                    <a:pt x="7506" y="1346"/>
                    <a:pt x="7506" y="3137"/>
                  </a:cubicBezTo>
                  <a:lnTo>
                    <a:pt x="7506" y="10757"/>
                  </a:lnTo>
                  <a:cubicBezTo>
                    <a:pt x="7506" y="13221"/>
                    <a:pt x="7061" y="15240"/>
                    <a:pt x="7061" y="15240"/>
                  </a:cubicBezTo>
                  <a:lnTo>
                    <a:pt x="7277" y="15240"/>
                  </a:lnTo>
                  <a:cubicBezTo>
                    <a:pt x="9970" y="7062"/>
                    <a:pt x="16472" y="0"/>
                    <a:pt x="2543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3" name="Shape 402"/>
            <p:cNvSpPr/>
            <p:nvPr/>
          </p:nvSpPr>
          <p:spPr>
            <a:xfrm>
              <a:off x="1076080" y="922046"/>
              <a:ext cx="53111" cy="79895"/>
            </a:xfrm>
            <a:custGeom>
              <a:avLst/>
              <a:gdLst/>
              <a:ahLst/>
              <a:cxnLst/>
              <a:rect l="0" t="0" r="0" b="0"/>
              <a:pathLst>
                <a:path w="53111" h="79895">
                  <a:moveTo>
                    <a:pt x="3467" y="0"/>
                  </a:moveTo>
                  <a:lnTo>
                    <a:pt x="6045" y="0"/>
                  </a:lnTo>
                  <a:cubicBezTo>
                    <a:pt x="7722" y="0"/>
                    <a:pt x="8623" y="673"/>
                    <a:pt x="9182" y="2133"/>
                  </a:cubicBezTo>
                  <a:lnTo>
                    <a:pt x="24981" y="41122"/>
                  </a:lnTo>
                  <a:cubicBezTo>
                    <a:pt x="25997" y="43929"/>
                    <a:pt x="27000" y="47066"/>
                    <a:pt x="27000" y="47066"/>
                  </a:cubicBezTo>
                  <a:lnTo>
                    <a:pt x="27229" y="47066"/>
                  </a:lnTo>
                  <a:cubicBezTo>
                    <a:pt x="27229" y="47066"/>
                    <a:pt x="28016" y="43929"/>
                    <a:pt x="29134" y="41122"/>
                  </a:cubicBezTo>
                  <a:lnTo>
                    <a:pt x="44590" y="2235"/>
                  </a:lnTo>
                  <a:cubicBezTo>
                    <a:pt x="45148" y="673"/>
                    <a:pt x="46050" y="0"/>
                    <a:pt x="47727" y="0"/>
                  </a:cubicBezTo>
                  <a:lnTo>
                    <a:pt x="50203" y="0"/>
                  </a:lnTo>
                  <a:cubicBezTo>
                    <a:pt x="52210" y="0"/>
                    <a:pt x="53111" y="1232"/>
                    <a:pt x="52438" y="3251"/>
                  </a:cubicBezTo>
                  <a:lnTo>
                    <a:pt x="25883" y="67792"/>
                  </a:lnTo>
                  <a:cubicBezTo>
                    <a:pt x="22974" y="75082"/>
                    <a:pt x="17145" y="79895"/>
                    <a:pt x="9639" y="79895"/>
                  </a:cubicBezTo>
                  <a:cubicBezTo>
                    <a:pt x="6388" y="79895"/>
                    <a:pt x="3683" y="78778"/>
                    <a:pt x="1905" y="77876"/>
                  </a:cubicBezTo>
                  <a:cubicBezTo>
                    <a:pt x="445" y="77203"/>
                    <a:pt x="0" y="75641"/>
                    <a:pt x="673" y="74295"/>
                  </a:cubicBezTo>
                  <a:lnTo>
                    <a:pt x="1346" y="73063"/>
                  </a:lnTo>
                  <a:cubicBezTo>
                    <a:pt x="2121" y="71603"/>
                    <a:pt x="3365" y="71272"/>
                    <a:pt x="4699" y="71717"/>
                  </a:cubicBezTo>
                  <a:cubicBezTo>
                    <a:pt x="5943" y="72275"/>
                    <a:pt x="7620" y="73177"/>
                    <a:pt x="9639" y="73177"/>
                  </a:cubicBezTo>
                  <a:cubicBezTo>
                    <a:pt x="14681" y="73177"/>
                    <a:pt x="18034" y="68808"/>
                    <a:pt x="20167" y="63868"/>
                  </a:cubicBezTo>
                  <a:lnTo>
                    <a:pt x="23520" y="55918"/>
                  </a:lnTo>
                  <a:lnTo>
                    <a:pt x="1346" y="3251"/>
                  </a:lnTo>
                  <a:cubicBezTo>
                    <a:pt x="559" y="1346"/>
                    <a:pt x="1448" y="0"/>
                    <a:pt x="346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4" name="Shape 403"/>
            <p:cNvSpPr/>
            <p:nvPr/>
          </p:nvSpPr>
          <p:spPr>
            <a:xfrm>
              <a:off x="574161" y="945427"/>
              <a:ext cx="22752" cy="34329"/>
            </a:xfrm>
            <a:custGeom>
              <a:avLst/>
              <a:gdLst/>
              <a:ahLst/>
              <a:cxnLst/>
              <a:rect l="0" t="0" r="0" b="0"/>
              <a:pathLst>
                <a:path w="22752" h="34329">
                  <a:moveTo>
                    <a:pt x="22752" y="0"/>
                  </a:moveTo>
                  <a:lnTo>
                    <a:pt x="22752" y="5426"/>
                  </a:lnTo>
                  <a:lnTo>
                    <a:pt x="17859" y="5939"/>
                  </a:lnTo>
                  <a:cubicBezTo>
                    <a:pt x="12300" y="7605"/>
                    <a:pt x="7848" y="10853"/>
                    <a:pt x="7848" y="17184"/>
                  </a:cubicBezTo>
                  <a:cubicBezTo>
                    <a:pt x="7848"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5" name="Shape 404"/>
            <p:cNvSpPr/>
            <p:nvPr/>
          </p:nvSpPr>
          <p:spPr>
            <a:xfrm>
              <a:off x="578860"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1"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6" name="Shape 405"/>
            <p:cNvSpPr/>
            <p:nvPr/>
          </p:nvSpPr>
          <p:spPr>
            <a:xfrm>
              <a:off x="596913"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7" name="Shape 406"/>
            <p:cNvSpPr/>
            <p:nvPr/>
          </p:nvSpPr>
          <p:spPr>
            <a:xfrm>
              <a:off x="631521"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8" name="Shape 407"/>
            <p:cNvSpPr/>
            <p:nvPr/>
          </p:nvSpPr>
          <p:spPr>
            <a:xfrm>
              <a:off x="689444" y="920700"/>
              <a:ext cx="25889" cy="59055"/>
            </a:xfrm>
            <a:custGeom>
              <a:avLst/>
              <a:gdLst/>
              <a:ahLst/>
              <a:cxnLst/>
              <a:rect l="0" t="0" r="0" b="0"/>
              <a:pathLst>
                <a:path w="25889" h="59055">
                  <a:moveTo>
                    <a:pt x="25336" y="0"/>
                  </a:moveTo>
                  <a:lnTo>
                    <a:pt x="25889" y="218"/>
                  </a:lnTo>
                  <a:lnTo>
                    <a:pt x="25889" y="6997"/>
                  </a:lnTo>
                  <a:lnTo>
                    <a:pt x="13184" y="12873"/>
                  </a:lnTo>
                  <a:cubicBezTo>
                    <a:pt x="9893" y="16726"/>
                    <a:pt x="7848" y="22358"/>
                    <a:pt x="7848" y="29476"/>
                  </a:cubicBezTo>
                  <a:cubicBezTo>
                    <a:pt x="7848" y="43370"/>
                    <a:pt x="15138" y="52222"/>
                    <a:pt x="25667" y="52222"/>
                  </a:cubicBezTo>
                  <a:lnTo>
                    <a:pt x="25889" y="52128"/>
                  </a:lnTo>
                  <a:lnTo>
                    <a:pt x="25889" y="58537"/>
                  </a:lnTo>
                  <a:lnTo>
                    <a:pt x="24536" y="59055"/>
                  </a:lnTo>
                  <a:cubicBezTo>
                    <a:pt x="9423" y="59055"/>
                    <a:pt x="0" y="46952"/>
                    <a:pt x="0" y="29476"/>
                  </a:cubicBezTo>
                  <a:cubicBezTo>
                    <a:pt x="0" y="11646"/>
                    <a:pt x="10541" y="0"/>
                    <a:pt x="253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19" name="Shape 408"/>
            <p:cNvSpPr/>
            <p:nvPr/>
          </p:nvSpPr>
          <p:spPr>
            <a:xfrm>
              <a:off x="715333" y="899631"/>
              <a:ext cx="25432" cy="79606"/>
            </a:xfrm>
            <a:custGeom>
              <a:avLst/>
              <a:gdLst/>
              <a:ahLst/>
              <a:cxnLst/>
              <a:rect l="0" t="0" r="0" b="0"/>
              <a:pathLst>
                <a:path w="25432" h="79606">
                  <a:moveTo>
                    <a:pt x="20619" y="0"/>
                  </a:moveTo>
                  <a:lnTo>
                    <a:pt x="22740" y="0"/>
                  </a:lnTo>
                  <a:cubicBezTo>
                    <a:pt x="24543" y="0"/>
                    <a:pt x="25432" y="1003"/>
                    <a:pt x="25432" y="2807"/>
                  </a:cubicBezTo>
                  <a:lnTo>
                    <a:pt x="25432" y="75971"/>
                  </a:lnTo>
                  <a:cubicBezTo>
                    <a:pt x="25432" y="77762"/>
                    <a:pt x="24543" y="78778"/>
                    <a:pt x="22740" y="78778"/>
                  </a:cubicBezTo>
                  <a:lnTo>
                    <a:pt x="20847" y="78778"/>
                  </a:lnTo>
                  <a:cubicBezTo>
                    <a:pt x="19044" y="78778"/>
                    <a:pt x="18040" y="77889"/>
                    <a:pt x="18040" y="76085"/>
                  </a:cubicBezTo>
                  <a:lnTo>
                    <a:pt x="18040" y="71831"/>
                  </a:lnTo>
                  <a:cubicBezTo>
                    <a:pt x="18040" y="69812"/>
                    <a:pt x="18485" y="68352"/>
                    <a:pt x="18485" y="68352"/>
                  </a:cubicBezTo>
                  <a:lnTo>
                    <a:pt x="18269" y="68352"/>
                  </a:lnTo>
                  <a:cubicBezTo>
                    <a:pt x="18269" y="68352"/>
                    <a:pt x="17063" y="71295"/>
                    <a:pt x="14007" y="74238"/>
                  </a:cubicBezTo>
                  <a:lnTo>
                    <a:pt x="0" y="79606"/>
                  </a:lnTo>
                  <a:lnTo>
                    <a:pt x="0" y="73197"/>
                  </a:lnTo>
                  <a:lnTo>
                    <a:pt x="12438" y="67924"/>
                  </a:lnTo>
                  <a:cubicBezTo>
                    <a:pt x="15827" y="64239"/>
                    <a:pt x="18040" y="58553"/>
                    <a:pt x="18040" y="50546"/>
                  </a:cubicBezTo>
                  <a:cubicBezTo>
                    <a:pt x="18040" y="39103"/>
                    <a:pt x="12211" y="28016"/>
                    <a:pt x="108" y="28016"/>
                  </a:cubicBezTo>
                  <a:lnTo>
                    <a:pt x="0" y="28066"/>
                  </a:lnTo>
                  <a:lnTo>
                    <a:pt x="0" y="21287"/>
                  </a:lnTo>
                  <a:lnTo>
                    <a:pt x="13811" y="26727"/>
                  </a:lnTo>
                  <a:cubicBezTo>
                    <a:pt x="16723" y="29556"/>
                    <a:pt x="17926" y="32385"/>
                    <a:pt x="17926" y="32385"/>
                  </a:cubicBezTo>
                  <a:lnTo>
                    <a:pt x="18155" y="32385"/>
                  </a:lnTo>
                  <a:cubicBezTo>
                    <a:pt x="18155" y="32385"/>
                    <a:pt x="17824" y="30480"/>
                    <a:pt x="17824" y="28130"/>
                  </a:cubicBezTo>
                  <a:lnTo>
                    <a:pt x="17824" y="2807"/>
                  </a:lnTo>
                  <a:cubicBezTo>
                    <a:pt x="17824" y="1003"/>
                    <a:pt x="18828" y="0"/>
                    <a:pt x="2061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0" name="Shape 409"/>
            <p:cNvSpPr/>
            <p:nvPr/>
          </p:nvSpPr>
          <p:spPr>
            <a:xfrm>
              <a:off x="295576" y="899626"/>
              <a:ext cx="7734" cy="78778"/>
            </a:xfrm>
            <a:custGeom>
              <a:avLst/>
              <a:gdLst/>
              <a:ahLst/>
              <a:cxnLst/>
              <a:rect l="0" t="0" r="0" b="0"/>
              <a:pathLst>
                <a:path w="7734" h="78778">
                  <a:moveTo>
                    <a:pt x="2692" y="0"/>
                  </a:moveTo>
                  <a:lnTo>
                    <a:pt x="5042" y="0"/>
                  </a:lnTo>
                  <a:cubicBezTo>
                    <a:pt x="6718" y="0"/>
                    <a:pt x="7734" y="1016"/>
                    <a:pt x="7734" y="2807"/>
                  </a:cubicBezTo>
                  <a:lnTo>
                    <a:pt x="7734" y="75985"/>
                  </a:lnTo>
                  <a:cubicBezTo>
                    <a:pt x="7734" y="77775"/>
                    <a:pt x="6718" y="78778"/>
                    <a:pt x="5042" y="78778"/>
                  </a:cubicBezTo>
                  <a:lnTo>
                    <a:pt x="2692" y="78778"/>
                  </a:lnTo>
                  <a:cubicBezTo>
                    <a:pt x="902" y="78778"/>
                    <a:pt x="0" y="77775"/>
                    <a:pt x="0" y="75985"/>
                  </a:cubicBezTo>
                  <a:lnTo>
                    <a:pt x="0" y="2807"/>
                  </a:lnTo>
                  <a:cubicBezTo>
                    <a:pt x="0" y="1016"/>
                    <a:pt x="902" y="0"/>
                    <a:pt x="269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1" name="Shape 410"/>
            <p:cNvSpPr/>
            <p:nvPr/>
          </p:nvSpPr>
          <p:spPr>
            <a:xfrm>
              <a:off x="318136" y="920707"/>
              <a:ext cx="48971" cy="57709"/>
            </a:xfrm>
            <a:custGeom>
              <a:avLst/>
              <a:gdLst/>
              <a:ahLst/>
              <a:cxnLst/>
              <a:rect l="0" t="0" r="0" b="0"/>
              <a:pathLst>
                <a:path w="48971" h="57709">
                  <a:moveTo>
                    <a:pt x="30036" y="0"/>
                  </a:moveTo>
                  <a:cubicBezTo>
                    <a:pt x="44044" y="0"/>
                    <a:pt x="48971" y="7950"/>
                    <a:pt x="48971" y="21844"/>
                  </a:cubicBezTo>
                  <a:lnTo>
                    <a:pt x="48971" y="54902"/>
                  </a:lnTo>
                  <a:cubicBezTo>
                    <a:pt x="48971" y="56693"/>
                    <a:pt x="47968" y="57709"/>
                    <a:pt x="46177" y="57709"/>
                  </a:cubicBezTo>
                  <a:lnTo>
                    <a:pt x="44044" y="57709"/>
                  </a:lnTo>
                  <a:cubicBezTo>
                    <a:pt x="42253" y="57709"/>
                    <a:pt x="41351" y="56693"/>
                    <a:pt x="41351" y="54902"/>
                  </a:cubicBezTo>
                  <a:lnTo>
                    <a:pt x="41351" y="23863"/>
                  </a:lnTo>
                  <a:cubicBezTo>
                    <a:pt x="41351" y="15011"/>
                    <a:pt x="39891" y="7162"/>
                    <a:pt x="29032" y="7162"/>
                  </a:cubicBezTo>
                  <a:cubicBezTo>
                    <a:pt x="17031" y="7162"/>
                    <a:pt x="7620" y="17018"/>
                    <a:pt x="7620" y="30137"/>
                  </a:cubicBezTo>
                  <a:lnTo>
                    <a:pt x="7620" y="54902"/>
                  </a:lnTo>
                  <a:cubicBezTo>
                    <a:pt x="7620" y="56693"/>
                    <a:pt x="6731" y="57709"/>
                    <a:pt x="4940" y="57709"/>
                  </a:cubicBezTo>
                  <a:lnTo>
                    <a:pt x="2807" y="57709"/>
                  </a:lnTo>
                  <a:cubicBezTo>
                    <a:pt x="1016" y="57709"/>
                    <a:pt x="0" y="56693"/>
                    <a:pt x="0" y="54902"/>
                  </a:cubicBezTo>
                  <a:lnTo>
                    <a:pt x="0" y="4140"/>
                  </a:lnTo>
                  <a:cubicBezTo>
                    <a:pt x="0" y="2349"/>
                    <a:pt x="1016" y="1333"/>
                    <a:pt x="2807" y="1333"/>
                  </a:cubicBezTo>
                  <a:lnTo>
                    <a:pt x="4826" y="1333"/>
                  </a:lnTo>
                  <a:cubicBezTo>
                    <a:pt x="6502" y="1333"/>
                    <a:pt x="7506" y="2349"/>
                    <a:pt x="7506" y="4140"/>
                  </a:cubicBezTo>
                  <a:lnTo>
                    <a:pt x="7506" y="10630"/>
                  </a:lnTo>
                  <a:cubicBezTo>
                    <a:pt x="7506" y="12878"/>
                    <a:pt x="7061" y="14668"/>
                    <a:pt x="7061" y="14668"/>
                  </a:cubicBezTo>
                  <a:lnTo>
                    <a:pt x="7290" y="14668"/>
                  </a:lnTo>
                  <a:cubicBezTo>
                    <a:pt x="9423" y="9525"/>
                    <a:pt x="16815" y="0"/>
                    <a:pt x="30036"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2" name="Shape 411"/>
            <p:cNvSpPr/>
            <p:nvPr/>
          </p:nvSpPr>
          <p:spPr>
            <a:xfrm>
              <a:off x="373476" y="899075"/>
              <a:ext cx="30036" cy="79337"/>
            </a:xfrm>
            <a:custGeom>
              <a:avLst/>
              <a:gdLst/>
              <a:ahLst/>
              <a:cxnLst/>
              <a:rect l="0" t="0" r="0" b="0"/>
              <a:pathLst>
                <a:path w="30036" h="79337">
                  <a:moveTo>
                    <a:pt x="26111" y="0"/>
                  </a:moveTo>
                  <a:lnTo>
                    <a:pt x="27343" y="0"/>
                  </a:lnTo>
                  <a:cubicBezTo>
                    <a:pt x="29134" y="0"/>
                    <a:pt x="30036" y="1003"/>
                    <a:pt x="30036" y="2794"/>
                  </a:cubicBezTo>
                  <a:lnTo>
                    <a:pt x="30036" y="4140"/>
                  </a:lnTo>
                  <a:cubicBezTo>
                    <a:pt x="30036" y="6045"/>
                    <a:pt x="29032" y="6718"/>
                    <a:pt x="27013" y="6832"/>
                  </a:cubicBezTo>
                  <a:cubicBezTo>
                    <a:pt x="22187" y="7061"/>
                    <a:pt x="14796" y="8407"/>
                    <a:pt x="14796" y="20955"/>
                  </a:cubicBezTo>
                  <a:lnTo>
                    <a:pt x="14796" y="23419"/>
                  </a:lnTo>
                  <a:lnTo>
                    <a:pt x="26454" y="23419"/>
                  </a:lnTo>
                  <a:cubicBezTo>
                    <a:pt x="28245" y="23419"/>
                    <a:pt x="29134" y="24435"/>
                    <a:pt x="29134" y="26226"/>
                  </a:cubicBezTo>
                  <a:lnTo>
                    <a:pt x="29134" y="27115"/>
                  </a:lnTo>
                  <a:cubicBezTo>
                    <a:pt x="29134" y="28905"/>
                    <a:pt x="28245" y="29807"/>
                    <a:pt x="26454" y="29807"/>
                  </a:cubicBezTo>
                  <a:lnTo>
                    <a:pt x="14796" y="29807"/>
                  </a:lnTo>
                  <a:lnTo>
                    <a:pt x="14796" y="76530"/>
                  </a:lnTo>
                  <a:cubicBezTo>
                    <a:pt x="14796" y="78321"/>
                    <a:pt x="13792" y="79337"/>
                    <a:pt x="11989" y="79337"/>
                  </a:cubicBezTo>
                  <a:lnTo>
                    <a:pt x="9868" y="79337"/>
                  </a:lnTo>
                  <a:cubicBezTo>
                    <a:pt x="8077" y="79337"/>
                    <a:pt x="7176" y="78321"/>
                    <a:pt x="7176" y="76530"/>
                  </a:cubicBezTo>
                  <a:lnTo>
                    <a:pt x="7176" y="29807"/>
                  </a:lnTo>
                  <a:lnTo>
                    <a:pt x="2692" y="29807"/>
                  </a:lnTo>
                  <a:cubicBezTo>
                    <a:pt x="902" y="29807"/>
                    <a:pt x="0" y="28905"/>
                    <a:pt x="0" y="27115"/>
                  </a:cubicBezTo>
                  <a:lnTo>
                    <a:pt x="0" y="26226"/>
                  </a:lnTo>
                  <a:cubicBezTo>
                    <a:pt x="0" y="24435"/>
                    <a:pt x="902" y="23419"/>
                    <a:pt x="2692" y="23419"/>
                  </a:cubicBezTo>
                  <a:lnTo>
                    <a:pt x="7176" y="23419"/>
                  </a:lnTo>
                  <a:lnTo>
                    <a:pt x="7176" y="20841"/>
                  </a:lnTo>
                  <a:cubicBezTo>
                    <a:pt x="7176" y="3022"/>
                    <a:pt x="20511" y="0"/>
                    <a:pt x="26111"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3" name="Shape 412"/>
            <p:cNvSpPr/>
            <p:nvPr/>
          </p:nvSpPr>
          <p:spPr>
            <a:xfrm>
              <a:off x="403445" y="945427"/>
              <a:ext cx="22752" cy="34329"/>
            </a:xfrm>
            <a:custGeom>
              <a:avLst/>
              <a:gdLst/>
              <a:ahLst/>
              <a:cxnLst/>
              <a:rect l="0" t="0" r="0" b="0"/>
              <a:pathLst>
                <a:path w="22752" h="34329">
                  <a:moveTo>
                    <a:pt x="22752" y="0"/>
                  </a:moveTo>
                  <a:lnTo>
                    <a:pt x="22752" y="5426"/>
                  </a:lnTo>
                  <a:lnTo>
                    <a:pt x="17859" y="5939"/>
                  </a:lnTo>
                  <a:cubicBezTo>
                    <a:pt x="12300" y="7605"/>
                    <a:pt x="7849" y="10853"/>
                    <a:pt x="7849" y="17184"/>
                  </a:cubicBezTo>
                  <a:cubicBezTo>
                    <a:pt x="7849" y="22454"/>
                    <a:pt x="11989" y="27941"/>
                    <a:pt x="20396" y="27941"/>
                  </a:cubicBezTo>
                  <a:lnTo>
                    <a:pt x="22752" y="26673"/>
                  </a:lnTo>
                  <a:lnTo>
                    <a:pt x="22752" y="33491"/>
                  </a:lnTo>
                  <a:lnTo>
                    <a:pt x="19050" y="34329"/>
                  </a:lnTo>
                  <a:cubicBezTo>
                    <a:pt x="9525" y="34329"/>
                    <a:pt x="0" y="28728"/>
                    <a:pt x="0" y="17857"/>
                  </a:cubicBezTo>
                  <a:cubicBezTo>
                    <a:pt x="0" y="8668"/>
                    <a:pt x="5883" y="3820"/>
                    <a:pt x="13126" y="1269"/>
                  </a:cubicBezTo>
                  <a:lnTo>
                    <a:pt x="22752"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4" name="Shape 413"/>
            <p:cNvSpPr/>
            <p:nvPr/>
          </p:nvSpPr>
          <p:spPr>
            <a:xfrm>
              <a:off x="408144" y="920953"/>
              <a:ext cx="18053" cy="11292"/>
            </a:xfrm>
            <a:custGeom>
              <a:avLst/>
              <a:gdLst/>
              <a:ahLst/>
              <a:cxnLst/>
              <a:rect l="0" t="0" r="0" b="0"/>
              <a:pathLst>
                <a:path w="18053" h="11292">
                  <a:moveTo>
                    <a:pt x="18053" y="0"/>
                  </a:moveTo>
                  <a:lnTo>
                    <a:pt x="18053" y="6870"/>
                  </a:lnTo>
                  <a:lnTo>
                    <a:pt x="5385" y="10505"/>
                  </a:lnTo>
                  <a:cubicBezTo>
                    <a:pt x="3823" y="11292"/>
                    <a:pt x="2591" y="11064"/>
                    <a:pt x="1575" y="9603"/>
                  </a:cubicBezTo>
                  <a:lnTo>
                    <a:pt x="902" y="8485"/>
                  </a:lnTo>
                  <a:cubicBezTo>
                    <a:pt x="0" y="7025"/>
                    <a:pt x="241" y="5577"/>
                    <a:pt x="1689" y="4676"/>
                  </a:cubicBezTo>
                  <a:cubicBezTo>
                    <a:pt x="3143" y="3780"/>
                    <a:pt x="5442" y="2548"/>
                    <a:pt x="8469" y="1540"/>
                  </a:cubicBezTo>
                  <a:lnTo>
                    <a:pt x="18053"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5" name="Shape 414"/>
            <p:cNvSpPr/>
            <p:nvPr/>
          </p:nvSpPr>
          <p:spPr>
            <a:xfrm>
              <a:off x="426197" y="920701"/>
              <a:ext cx="22524" cy="58217"/>
            </a:xfrm>
            <a:custGeom>
              <a:avLst/>
              <a:gdLst/>
              <a:ahLst/>
              <a:cxnLst/>
              <a:rect l="0" t="0" r="0" b="0"/>
              <a:pathLst>
                <a:path w="22524" h="58217">
                  <a:moveTo>
                    <a:pt x="1569" y="0"/>
                  </a:moveTo>
                  <a:cubicBezTo>
                    <a:pt x="15018" y="0"/>
                    <a:pt x="22524" y="7505"/>
                    <a:pt x="22524" y="21628"/>
                  </a:cubicBezTo>
                  <a:lnTo>
                    <a:pt x="22524" y="54902"/>
                  </a:lnTo>
                  <a:cubicBezTo>
                    <a:pt x="22524" y="56705"/>
                    <a:pt x="21635" y="57708"/>
                    <a:pt x="19831" y="57708"/>
                  </a:cubicBezTo>
                  <a:lnTo>
                    <a:pt x="18040" y="57708"/>
                  </a:lnTo>
                  <a:cubicBezTo>
                    <a:pt x="16237" y="57708"/>
                    <a:pt x="15234" y="56820"/>
                    <a:pt x="15234" y="54902"/>
                  </a:cubicBezTo>
                  <a:lnTo>
                    <a:pt x="15234" y="50431"/>
                  </a:lnTo>
                  <a:cubicBezTo>
                    <a:pt x="15234" y="47840"/>
                    <a:pt x="15577" y="46164"/>
                    <a:pt x="15577" y="46164"/>
                  </a:cubicBezTo>
                  <a:lnTo>
                    <a:pt x="15348" y="46164"/>
                  </a:lnTo>
                  <a:cubicBezTo>
                    <a:pt x="15434" y="46164"/>
                    <a:pt x="12555" y="53415"/>
                    <a:pt x="5200" y="57040"/>
                  </a:cubicBezTo>
                  <a:lnTo>
                    <a:pt x="0" y="58217"/>
                  </a:lnTo>
                  <a:lnTo>
                    <a:pt x="0" y="51399"/>
                  </a:lnTo>
                  <a:lnTo>
                    <a:pt x="10351" y="45832"/>
                  </a:lnTo>
                  <a:cubicBezTo>
                    <a:pt x="13307" y="41798"/>
                    <a:pt x="14904" y="36531"/>
                    <a:pt x="14904" y="31597"/>
                  </a:cubicBezTo>
                  <a:lnTo>
                    <a:pt x="14904" y="28918"/>
                  </a:lnTo>
                  <a:lnTo>
                    <a:pt x="11767" y="28918"/>
                  </a:lnTo>
                  <a:lnTo>
                    <a:pt x="0" y="30152"/>
                  </a:lnTo>
                  <a:lnTo>
                    <a:pt x="0" y="24726"/>
                  </a:lnTo>
                  <a:lnTo>
                    <a:pt x="11652" y="23190"/>
                  </a:lnTo>
                  <a:lnTo>
                    <a:pt x="14904" y="23190"/>
                  </a:lnTo>
                  <a:lnTo>
                    <a:pt x="14904" y="21399"/>
                  </a:lnTo>
                  <a:cubicBezTo>
                    <a:pt x="14904" y="10540"/>
                    <a:pt x="8960" y="6832"/>
                    <a:pt x="1010" y="6832"/>
                  </a:cubicBezTo>
                  <a:lnTo>
                    <a:pt x="0" y="7122"/>
                  </a:lnTo>
                  <a:lnTo>
                    <a:pt x="0" y="252"/>
                  </a:lnTo>
                  <a:lnTo>
                    <a:pt x="1569"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6" name="Shape 415"/>
            <p:cNvSpPr/>
            <p:nvPr/>
          </p:nvSpPr>
          <p:spPr>
            <a:xfrm>
              <a:off x="460805" y="920707"/>
              <a:ext cx="48971" cy="57709"/>
            </a:xfrm>
            <a:custGeom>
              <a:avLst/>
              <a:gdLst/>
              <a:ahLst/>
              <a:cxnLst/>
              <a:rect l="0" t="0" r="0" b="0"/>
              <a:pathLst>
                <a:path w="48971" h="57709">
                  <a:moveTo>
                    <a:pt x="30023" y="0"/>
                  </a:moveTo>
                  <a:cubicBezTo>
                    <a:pt x="44043" y="0"/>
                    <a:pt x="48971" y="7950"/>
                    <a:pt x="48971" y="21844"/>
                  </a:cubicBezTo>
                  <a:lnTo>
                    <a:pt x="48971" y="54902"/>
                  </a:lnTo>
                  <a:cubicBezTo>
                    <a:pt x="48971" y="56693"/>
                    <a:pt x="47955" y="57709"/>
                    <a:pt x="46165" y="57709"/>
                  </a:cubicBezTo>
                  <a:lnTo>
                    <a:pt x="44043" y="57709"/>
                  </a:lnTo>
                  <a:cubicBezTo>
                    <a:pt x="42240" y="57709"/>
                    <a:pt x="41351" y="56693"/>
                    <a:pt x="41351" y="54902"/>
                  </a:cubicBezTo>
                  <a:lnTo>
                    <a:pt x="41351" y="23863"/>
                  </a:lnTo>
                  <a:cubicBezTo>
                    <a:pt x="41351" y="15011"/>
                    <a:pt x="39891" y="7162"/>
                    <a:pt x="29020" y="7162"/>
                  </a:cubicBezTo>
                  <a:cubicBezTo>
                    <a:pt x="17031" y="7162"/>
                    <a:pt x="7620" y="17018"/>
                    <a:pt x="7620" y="30137"/>
                  </a:cubicBezTo>
                  <a:lnTo>
                    <a:pt x="7620" y="54902"/>
                  </a:lnTo>
                  <a:cubicBezTo>
                    <a:pt x="7620" y="56693"/>
                    <a:pt x="6718" y="57709"/>
                    <a:pt x="4928" y="57709"/>
                  </a:cubicBezTo>
                  <a:lnTo>
                    <a:pt x="2794" y="57709"/>
                  </a:lnTo>
                  <a:cubicBezTo>
                    <a:pt x="1003" y="57709"/>
                    <a:pt x="0" y="56693"/>
                    <a:pt x="0" y="54902"/>
                  </a:cubicBezTo>
                  <a:lnTo>
                    <a:pt x="0" y="4140"/>
                  </a:lnTo>
                  <a:cubicBezTo>
                    <a:pt x="0" y="2349"/>
                    <a:pt x="1003" y="1333"/>
                    <a:pt x="2794" y="1333"/>
                  </a:cubicBezTo>
                  <a:lnTo>
                    <a:pt x="4813" y="1333"/>
                  </a:lnTo>
                  <a:cubicBezTo>
                    <a:pt x="6502" y="1333"/>
                    <a:pt x="7506" y="2349"/>
                    <a:pt x="7506" y="4140"/>
                  </a:cubicBezTo>
                  <a:lnTo>
                    <a:pt x="7506" y="10630"/>
                  </a:lnTo>
                  <a:cubicBezTo>
                    <a:pt x="7506" y="12878"/>
                    <a:pt x="7061" y="14668"/>
                    <a:pt x="7061" y="14668"/>
                  </a:cubicBezTo>
                  <a:lnTo>
                    <a:pt x="7277" y="14668"/>
                  </a:lnTo>
                  <a:cubicBezTo>
                    <a:pt x="9411" y="9525"/>
                    <a:pt x="16815" y="0"/>
                    <a:pt x="3002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7" name="Shape 416"/>
            <p:cNvSpPr/>
            <p:nvPr/>
          </p:nvSpPr>
          <p:spPr>
            <a:xfrm>
              <a:off x="515578" y="906466"/>
              <a:ext cx="30366" cy="72390"/>
            </a:xfrm>
            <a:custGeom>
              <a:avLst/>
              <a:gdLst/>
              <a:ahLst/>
              <a:cxnLst/>
              <a:rect l="0" t="0" r="0" b="0"/>
              <a:pathLst>
                <a:path w="30366" h="72390">
                  <a:moveTo>
                    <a:pt x="10313" y="0"/>
                  </a:moveTo>
                  <a:lnTo>
                    <a:pt x="12319" y="0"/>
                  </a:lnTo>
                  <a:cubicBezTo>
                    <a:pt x="14110" y="0"/>
                    <a:pt x="15011" y="1016"/>
                    <a:pt x="15011" y="2807"/>
                  </a:cubicBezTo>
                  <a:lnTo>
                    <a:pt x="15011" y="16028"/>
                  </a:lnTo>
                  <a:lnTo>
                    <a:pt x="26441" y="16028"/>
                  </a:lnTo>
                  <a:cubicBezTo>
                    <a:pt x="28245" y="16028"/>
                    <a:pt x="29248" y="17044"/>
                    <a:pt x="29248" y="18835"/>
                  </a:cubicBezTo>
                  <a:lnTo>
                    <a:pt x="29248" y="19724"/>
                  </a:lnTo>
                  <a:cubicBezTo>
                    <a:pt x="29248" y="21514"/>
                    <a:pt x="28245" y="22416"/>
                    <a:pt x="26441" y="22416"/>
                  </a:cubicBezTo>
                  <a:lnTo>
                    <a:pt x="15011" y="22416"/>
                  </a:lnTo>
                  <a:lnTo>
                    <a:pt x="15011" y="50648"/>
                  </a:lnTo>
                  <a:cubicBezTo>
                    <a:pt x="15011" y="63653"/>
                    <a:pt x="22962" y="65227"/>
                    <a:pt x="27343" y="65443"/>
                  </a:cubicBezTo>
                  <a:cubicBezTo>
                    <a:pt x="29578" y="65672"/>
                    <a:pt x="30366" y="66345"/>
                    <a:pt x="30366" y="68250"/>
                  </a:cubicBezTo>
                  <a:lnTo>
                    <a:pt x="30366" y="69698"/>
                  </a:lnTo>
                  <a:cubicBezTo>
                    <a:pt x="30366" y="71501"/>
                    <a:pt x="29464" y="72390"/>
                    <a:pt x="27229" y="72390"/>
                  </a:cubicBezTo>
                  <a:cubicBezTo>
                    <a:pt x="14897" y="72390"/>
                    <a:pt x="7391" y="64884"/>
                    <a:pt x="7391" y="51664"/>
                  </a:cubicBezTo>
                  <a:lnTo>
                    <a:pt x="7391" y="22416"/>
                  </a:lnTo>
                  <a:lnTo>
                    <a:pt x="2692" y="22416"/>
                  </a:lnTo>
                  <a:cubicBezTo>
                    <a:pt x="889" y="22416"/>
                    <a:pt x="0" y="21514"/>
                    <a:pt x="0" y="19724"/>
                  </a:cubicBezTo>
                  <a:lnTo>
                    <a:pt x="0" y="18835"/>
                  </a:lnTo>
                  <a:cubicBezTo>
                    <a:pt x="0" y="17044"/>
                    <a:pt x="889" y="16028"/>
                    <a:pt x="2692" y="16028"/>
                  </a:cubicBezTo>
                  <a:lnTo>
                    <a:pt x="7506" y="16028"/>
                  </a:lnTo>
                  <a:lnTo>
                    <a:pt x="7506" y="2807"/>
                  </a:lnTo>
                  <a:cubicBezTo>
                    <a:pt x="7506" y="1016"/>
                    <a:pt x="8509" y="0"/>
                    <a:pt x="10313"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8" name="Shape 417"/>
            <p:cNvSpPr/>
            <p:nvPr/>
          </p:nvSpPr>
          <p:spPr>
            <a:xfrm>
              <a:off x="1158726" y="897506"/>
              <a:ext cx="53683" cy="82245"/>
            </a:xfrm>
            <a:custGeom>
              <a:avLst/>
              <a:gdLst/>
              <a:ahLst/>
              <a:cxnLst/>
              <a:rect l="0" t="0" r="0" b="0"/>
              <a:pathLst>
                <a:path w="53683" h="82245">
                  <a:moveTo>
                    <a:pt x="28918" y="0"/>
                  </a:moveTo>
                  <a:cubicBezTo>
                    <a:pt x="38329" y="0"/>
                    <a:pt x="46050" y="3581"/>
                    <a:pt x="49428" y="6045"/>
                  </a:cubicBezTo>
                  <a:cubicBezTo>
                    <a:pt x="51879" y="7836"/>
                    <a:pt x="52222" y="9969"/>
                    <a:pt x="50876" y="12433"/>
                  </a:cubicBezTo>
                  <a:lnTo>
                    <a:pt x="48869" y="16128"/>
                  </a:lnTo>
                  <a:cubicBezTo>
                    <a:pt x="47180" y="19380"/>
                    <a:pt x="44831" y="18935"/>
                    <a:pt x="42469" y="17704"/>
                  </a:cubicBezTo>
                  <a:cubicBezTo>
                    <a:pt x="39230" y="15798"/>
                    <a:pt x="34849" y="13335"/>
                    <a:pt x="28689" y="13335"/>
                  </a:cubicBezTo>
                  <a:cubicBezTo>
                    <a:pt x="21298" y="13335"/>
                    <a:pt x="16586" y="16916"/>
                    <a:pt x="16586" y="22289"/>
                  </a:cubicBezTo>
                  <a:cubicBezTo>
                    <a:pt x="16586" y="37198"/>
                    <a:pt x="53683" y="33388"/>
                    <a:pt x="53683" y="58712"/>
                  </a:cubicBezTo>
                  <a:cubicBezTo>
                    <a:pt x="53683" y="71603"/>
                    <a:pt x="44043" y="82245"/>
                    <a:pt x="27343" y="82245"/>
                  </a:cubicBezTo>
                  <a:cubicBezTo>
                    <a:pt x="16027" y="82245"/>
                    <a:pt x="6845" y="77203"/>
                    <a:pt x="2921" y="74181"/>
                  </a:cubicBezTo>
                  <a:cubicBezTo>
                    <a:pt x="1118" y="72606"/>
                    <a:pt x="0" y="70700"/>
                    <a:pt x="2248" y="67678"/>
                  </a:cubicBezTo>
                  <a:lnTo>
                    <a:pt x="4712" y="64097"/>
                  </a:lnTo>
                  <a:cubicBezTo>
                    <a:pt x="6502" y="61633"/>
                    <a:pt x="8407" y="61519"/>
                    <a:pt x="11201" y="63081"/>
                  </a:cubicBezTo>
                  <a:cubicBezTo>
                    <a:pt x="13779" y="64871"/>
                    <a:pt x="19495" y="68910"/>
                    <a:pt x="27343" y="68910"/>
                  </a:cubicBezTo>
                  <a:cubicBezTo>
                    <a:pt x="34735" y="68910"/>
                    <a:pt x="39230" y="65215"/>
                    <a:pt x="39230" y="59842"/>
                  </a:cubicBezTo>
                  <a:cubicBezTo>
                    <a:pt x="39230" y="44703"/>
                    <a:pt x="2134" y="47840"/>
                    <a:pt x="2134" y="23075"/>
                  </a:cubicBezTo>
                  <a:cubicBezTo>
                    <a:pt x="2134" y="9080"/>
                    <a:pt x="13779" y="0"/>
                    <a:pt x="28918"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29" name="Shape 418"/>
            <p:cNvSpPr/>
            <p:nvPr/>
          </p:nvSpPr>
          <p:spPr>
            <a:xfrm>
              <a:off x="1216286" y="919918"/>
              <a:ext cx="53911" cy="59830"/>
            </a:xfrm>
            <a:custGeom>
              <a:avLst/>
              <a:gdLst/>
              <a:ahLst/>
              <a:cxnLst/>
              <a:rect l="0" t="0" r="0" b="0"/>
              <a:pathLst>
                <a:path w="53911" h="59830">
                  <a:moveTo>
                    <a:pt x="31052" y="0"/>
                  </a:moveTo>
                  <a:cubicBezTo>
                    <a:pt x="40246" y="0"/>
                    <a:pt x="46406" y="3366"/>
                    <a:pt x="49759" y="5715"/>
                  </a:cubicBezTo>
                  <a:cubicBezTo>
                    <a:pt x="52121" y="7277"/>
                    <a:pt x="52222" y="9627"/>
                    <a:pt x="50660" y="12103"/>
                  </a:cubicBezTo>
                  <a:lnTo>
                    <a:pt x="49200" y="14339"/>
                  </a:lnTo>
                  <a:cubicBezTo>
                    <a:pt x="47523" y="16916"/>
                    <a:pt x="45619" y="16916"/>
                    <a:pt x="42926" y="15570"/>
                  </a:cubicBezTo>
                  <a:cubicBezTo>
                    <a:pt x="40577" y="14008"/>
                    <a:pt x="36767" y="12103"/>
                    <a:pt x="31839" y="12103"/>
                  </a:cubicBezTo>
                  <a:cubicBezTo>
                    <a:pt x="21298" y="12103"/>
                    <a:pt x="14465" y="20053"/>
                    <a:pt x="14465" y="29807"/>
                  </a:cubicBezTo>
                  <a:cubicBezTo>
                    <a:pt x="14465" y="39446"/>
                    <a:pt x="21298" y="47739"/>
                    <a:pt x="32283" y="47739"/>
                  </a:cubicBezTo>
                  <a:cubicBezTo>
                    <a:pt x="37884" y="47739"/>
                    <a:pt x="42367" y="45263"/>
                    <a:pt x="45060" y="43370"/>
                  </a:cubicBezTo>
                  <a:cubicBezTo>
                    <a:pt x="47866" y="41796"/>
                    <a:pt x="49987" y="42126"/>
                    <a:pt x="51448" y="44818"/>
                  </a:cubicBezTo>
                  <a:lnTo>
                    <a:pt x="52565" y="46952"/>
                  </a:lnTo>
                  <a:cubicBezTo>
                    <a:pt x="53911" y="49416"/>
                    <a:pt x="53581" y="51651"/>
                    <a:pt x="51333" y="53225"/>
                  </a:cubicBezTo>
                  <a:cubicBezTo>
                    <a:pt x="47866" y="55804"/>
                    <a:pt x="40907" y="59830"/>
                    <a:pt x="31052" y="59830"/>
                  </a:cubicBezTo>
                  <a:cubicBezTo>
                    <a:pt x="12116" y="59830"/>
                    <a:pt x="0" y="46495"/>
                    <a:pt x="0" y="29908"/>
                  </a:cubicBezTo>
                  <a:cubicBezTo>
                    <a:pt x="0" y="13665"/>
                    <a:pt x="12116" y="0"/>
                    <a:pt x="3105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0" name="Shape 419"/>
            <p:cNvSpPr/>
            <p:nvPr/>
          </p:nvSpPr>
          <p:spPr>
            <a:xfrm>
              <a:off x="1274981" y="898845"/>
              <a:ext cx="53899" cy="79565"/>
            </a:xfrm>
            <a:custGeom>
              <a:avLst/>
              <a:gdLst/>
              <a:ahLst/>
              <a:cxnLst/>
              <a:rect l="0" t="0" r="0" b="0"/>
              <a:pathLst>
                <a:path w="53899" h="79565">
                  <a:moveTo>
                    <a:pt x="4699" y="0"/>
                  </a:moveTo>
                  <a:lnTo>
                    <a:pt x="9525" y="0"/>
                  </a:lnTo>
                  <a:cubicBezTo>
                    <a:pt x="12662" y="0"/>
                    <a:pt x="14224" y="1689"/>
                    <a:pt x="14224" y="4711"/>
                  </a:cubicBezTo>
                  <a:lnTo>
                    <a:pt x="14224" y="27800"/>
                  </a:lnTo>
                  <a:cubicBezTo>
                    <a:pt x="14224" y="30594"/>
                    <a:pt x="13894" y="32614"/>
                    <a:pt x="13894" y="32614"/>
                  </a:cubicBezTo>
                  <a:lnTo>
                    <a:pt x="14110" y="32614"/>
                  </a:lnTo>
                  <a:cubicBezTo>
                    <a:pt x="16916" y="27114"/>
                    <a:pt x="24092" y="21069"/>
                    <a:pt x="33947" y="21069"/>
                  </a:cubicBezTo>
                  <a:cubicBezTo>
                    <a:pt x="46622" y="21069"/>
                    <a:pt x="53899" y="27673"/>
                    <a:pt x="53899" y="42811"/>
                  </a:cubicBezTo>
                  <a:lnTo>
                    <a:pt x="53899" y="74866"/>
                  </a:lnTo>
                  <a:cubicBezTo>
                    <a:pt x="53899" y="77991"/>
                    <a:pt x="52222" y="79565"/>
                    <a:pt x="49200" y="79565"/>
                  </a:cubicBezTo>
                  <a:lnTo>
                    <a:pt x="44374" y="79565"/>
                  </a:lnTo>
                  <a:cubicBezTo>
                    <a:pt x="41224" y="79565"/>
                    <a:pt x="39662" y="77991"/>
                    <a:pt x="39662" y="74866"/>
                  </a:cubicBezTo>
                  <a:lnTo>
                    <a:pt x="39662" y="45720"/>
                  </a:lnTo>
                  <a:cubicBezTo>
                    <a:pt x="39662" y="38773"/>
                    <a:pt x="37871" y="34074"/>
                    <a:pt x="30709" y="34074"/>
                  </a:cubicBezTo>
                  <a:cubicBezTo>
                    <a:pt x="20726" y="34074"/>
                    <a:pt x="14224" y="42139"/>
                    <a:pt x="14224" y="53009"/>
                  </a:cubicBezTo>
                  <a:lnTo>
                    <a:pt x="14224" y="74866"/>
                  </a:lnTo>
                  <a:cubicBezTo>
                    <a:pt x="14224" y="77991"/>
                    <a:pt x="12662" y="79565"/>
                    <a:pt x="9525" y="79565"/>
                  </a:cubicBezTo>
                  <a:lnTo>
                    <a:pt x="4699" y="79565"/>
                  </a:lnTo>
                  <a:cubicBezTo>
                    <a:pt x="1676" y="79565"/>
                    <a:pt x="0" y="77991"/>
                    <a:pt x="0" y="74866"/>
                  </a:cubicBezTo>
                  <a:lnTo>
                    <a:pt x="0" y="4711"/>
                  </a:lnTo>
                  <a:cubicBezTo>
                    <a:pt x="0" y="1689"/>
                    <a:pt x="1676" y="0"/>
                    <a:pt x="469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1" name="Shape 420"/>
            <p:cNvSpPr/>
            <p:nvPr/>
          </p:nvSpPr>
          <p:spPr>
            <a:xfrm>
              <a:off x="1334826" y="919914"/>
              <a:ext cx="31439" cy="59842"/>
            </a:xfrm>
            <a:custGeom>
              <a:avLst/>
              <a:gdLst/>
              <a:ahLst/>
              <a:cxnLst/>
              <a:rect l="0" t="0" r="0" b="0"/>
              <a:pathLst>
                <a:path w="31439" h="59842">
                  <a:moveTo>
                    <a:pt x="31382" y="0"/>
                  </a:moveTo>
                  <a:lnTo>
                    <a:pt x="31439" y="22"/>
                  </a:lnTo>
                  <a:lnTo>
                    <a:pt x="31439" y="12126"/>
                  </a:lnTo>
                  <a:lnTo>
                    <a:pt x="31382" y="12102"/>
                  </a:lnTo>
                  <a:cubicBezTo>
                    <a:pt x="22085" y="12102"/>
                    <a:pt x="14465" y="19380"/>
                    <a:pt x="14465" y="29921"/>
                  </a:cubicBezTo>
                  <a:cubicBezTo>
                    <a:pt x="14465" y="40563"/>
                    <a:pt x="22085" y="47739"/>
                    <a:pt x="31382" y="47739"/>
                  </a:cubicBezTo>
                  <a:lnTo>
                    <a:pt x="31439" y="47715"/>
                  </a:lnTo>
                  <a:lnTo>
                    <a:pt x="31439" y="59821"/>
                  </a:lnTo>
                  <a:lnTo>
                    <a:pt x="31382" y="59842"/>
                  </a:lnTo>
                  <a:cubicBezTo>
                    <a:pt x="14008" y="59842"/>
                    <a:pt x="0" y="47510"/>
                    <a:pt x="0" y="29921"/>
                  </a:cubicBezTo>
                  <a:cubicBezTo>
                    <a:pt x="0" y="12446"/>
                    <a:pt x="14008" y="0"/>
                    <a:pt x="31382"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2" name="Shape 421"/>
            <p:cNvSpPr/>
            <p:nvPr/>
          </p:nvSpPr>
          <p:spPr>
            <a:xfrm>
              <a:off x="1366265" y="919935"/>
              <a:ext cx="31426" cy="59799"/>
            </a:xfrm>
            <a:custGeom>
              <a:avLst/>
              <a:gdLst/>
              <a:ahLst/>
              <a:cxnLst/>
              <a:rect l="0" t="0" r="0" b="0"/>
              <a:pathLst>
                <a:path w="31426" h="59799">
                  <a:moveTo>
                    <a:pt x="0" y="0"/>
                  </a:moveTo>
                  <a:lnTo>
                    <a:pt x="22199" y="8386"/>
                  </a:lnTo>
                  <a:cubicBezTo>
                    <a:pt x="27899" y="13681"/>
                    <a:pt x="31426" y="21162"/>
                    <a:pt x="31426" y="29899"/>
                  </a:cubicBezTo>
                  <a:cubicBezTo>
                    <a:pt x="31426" y="38694"/>
                    <a:pt x="27899" y="46174"/>
                    <a:pt x="22199" y="51456"/>
                  </a:cubicBezTo>
                  <a:lnTo>
                    <a:pt x="0" y="59799"/>
                  </a:lnTo>
                  <a:lnTo>
                    <a:pt x="0" y="47694"/>
                  </a:lnTo>
                  <a:lnTo>
                    <a:pt x="11944" y="42799"/>
                  </a:lnTo>
                  <a:cubicBezTo>
                    <a:pt x="15040" y="39675"/>
                    <a:pt x="16973" y="35220"/>
                    <a:pt x="16973" y="29899"/>
                  </a:cubicBezTo>
                  <a:cubicBezTo>
                    <a:pt x="16973" y="24629"/>
                    <a:pt x="15040" y="20174"/>
                    <a:pt x="11944"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3" name="Shape 422"/>
            <p:cNvSpPr/>
            <p:nvPr/>
          </p:nvSpPr>
          <p:spPr>
            <a:xfrm>
              <a:off x="1400623" y="919914"/>
              <a:ext cx="31426" cy="59842"/>
            </a:xfrm>
            <a:custGeom>
              <a:avLst/>
              <a:gdLst/>
              <a:ahLst/>
              <a:cxnLst/>
              <a:rect l="0" t="0" r="0" b="0"/>
              <a:pathLst>
                <a:path w="31426" h="59842">
                  <a:moveTo>
                    <a:pt x="31369" y="0"/>
                  </a:moveTo>
                  <a:lnTo>
                    <a:pt x="31426" y="22"/>
                  </a:lnTo>
                  <a:lnTo>
                    <a:pt x="31426" y="12126"/>
                  </a:lnTo>
                  <a:lnTo>
                    <a:pt x="31369" y="12102"/>
                  </a:lnTo>
                  <a:cubicBezTo>
                    <a:pt x="22073" y="12102"/>
                    <a:pt x="14453" y="19380"/>
                    <a:pt x="14453" y="29921"/>
                  </a:cubicBezTo>
                  <a:cubicBezTo>
                    <a:pt x="14453" y="40563"/>
                    <a:pt x="22073" y="47739"/>
                    <a:pt x="31369" y="47739"/>
                  </a:cubicBezTo>
                  <a:lnTo>
                    <a:pt x="31426" y="47716"/>
                  </a:lnTo>
                  <a:lnTo>
                    <a:pt x="31426" y="59821"/>
                  </a:lnTo>
                  <a:lnTo>
                    <a:pt x="31369" y="59842"/>
                  </a:lnTo>
                  <a:cubicBezTo>
                    <a:pt x="13995" y="59842"/>
                    <a:pt x="0" y="47510"/>
                    <a:pt x="0" y="29921"/>
                  </a:cubicBezTo>
                  <a:cubicBezTo>
                    <a:pt x="0" y="12446"/>
                    <a:pt x="13995" y="0"/>
                    <a:pt x="31369"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4" name="Shape 423"/>
            <p:cNvSpPr/>
            <p:nvPr/>
          </p:nvSpPr>
          <p:spPr>
            <a:xfrm>
              <a:off x="1432049" y="919935"/>
              <a:ext cx="31439" cy="59799"/>
            </a:xfrm>
            <a:custGeom>
              <a:avLst/>
              <a:gdLst/>
              <a:ahLst/>
              <a:cxnLst/>
              <a:rect l="0" t="0" r="0" b="0"/>
              <a:pathLst>
                <a:path w="31439" h="59799">
                  <a:moveTo>
                    <a:pt x="0" y="0"/>
                  </a:moveTo>
                  <a:lnTo>
                    <a:pt x="22206" y="8386"/>
                  </a:lnTo>
                  <a:cubicBezTo>
                    <a:pt x="27908" y="13682"/>
                    <a:pt x="31439" y="21162"/>
                    <a:pt x="31439" y="29899"/>
                  </a:cubicBezTo>
                  <a:cubicBezTo>
                    <a:pt x="31439" y="38694"/>
                    <a:pt x="27908" y="46174"/>
                    <a:pt x="22206" y="51456"/>
                  </a:cubicBezTo>
                  <a:lnTo>
                    <a:pt x="0" y="59799"/>
                  </a:lnTo>
                  <a:lnTo>
                    <a:pt x="0" y="47694"/>
                  </a:lnTo>
                  <a:lnTo>
                    <a:pt x="11949" y="42799"/>
                  </a:lnTo>
                  <a:cubicBezTo>
                    <a:pt x="15043" y="39675"/>
                    <a:pt x="16974" y="35221"/>
                    <a:pt x="16974" y="29899"/>
                  </a:cubicBezTo>
                  <a:cubicBezTo>
                    <a:pt x="16974" y="24629"/>
                    <a:pt x="15043" y="20174"/>
                    <a:pt x="11949" y="17037"/>
                  </a:cubicBezTo>
                  <a:lnTo>
                    <a:pt x="0" y="12104"/>
                  </a:lnTo>
                  <a:lnTo>
                    <a:pt x="0" y="0"/>
                  </a:ln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sp>
          <p:nvSpPr>
            <p:cNvPr id="135" name="Shape 424"/>
            <p:cNvSpPr/>
            <p:nvPr/>
          </p:nvSpPr>
          <p:spPr>
            <a:xfrm>
              <a:off x="1469614" y="898845"/>
              <a:ext cx="22085" cy="80124"/>
            </a:xfrm>
            <a:custGeom>
              <a:avLst/>
              <a:gdLst/>
              <a:ahLst/>
              <a:cxnLst/>
              <a:rect l="0" t="0" r="0" b="0"/>
              <a:pathLst>
                <a:path w="22085" h="80124">
                  <a:moveTo>
                    <a:pt x="4597" y="0"/>
                  </a:moveTo>
                  <a:lnTo>
                    <a:pt x="9525" y="0"/>
                  </a:lnTo>
                  <a:cubicBezTo>
                    <a:pt x="12560" y="0"/>
                    <a:pt x="14122" y="1689"/>
                    <a:pt x="14122" y="4711"/>
                  </a:cubicBezTo>
                  <a:lnTo>
                    <a:pt x="14122" y="60630"/>
                  </a:lnTo>
                  <a:cubicBezTo>
                    <a:pt x="14122" y="66230"/>
                    <a:pt x="16472" y="67233"/>
                    <a:pt x="18605" y="67462"/>
                  </a:cubicBezTo>
                  <a:cubicBezTo>
                    <a:pt x="20625" y="67690"/>
                    <a:pt x="22085" y="68910"/>
                    <a:pt x="22085" y="71500"/>
                  </a:cubicBezTo>
                  <a:lnTo>
                    <a:pt x="22085" y="75298"/>
                  </a:lnTo>
                  <a:cubicBezTo>
                    <a:pt x="22085" y="78219"/>
                    <a:pt x="20739" y="80124"/>
                    <a:pt x="17374" y="80124"/>
                  </a:cubicBezTo>
                  <a:cubicBezTo>
                    <a:pt x="9754" y="80124"/>
                    <a:pt x="0" y="78105"/>
                    <a:pt x="0" y="61747"/>
                  </a:cubicBezTo>
                  <a:lnTo>
                    <a:pt x="0" y="4711"/>
                  </a:lnTo>
                  <a:cubicBezTo>
                    <a:pt x="0" y="1689"/>
                    <a:pt x="1562" y="0"/>
                    <a:pt x="4597" y="0"/>
                  </a:cubicBezTo>
                  <a:close/>
                </a:path>
              </a:pathLst>
            </a:custGeom>
            <a:ln w="0" cap="flat">
              <a:miter lim="127000"/>
            </a:ln>
          </p:spPr>
          <p:style>
            <a:lnRef idx="0">
              <a:srgbClr val="000000"/>
            </a:lnRef>
            <a:fillRef idx="1">
              <a:srgbClr val="32314B"/>
            </a:fillRef>
            <a:effectRef idx="0">
              <a:scrgbClr r="0" g="0" b="0"/>
            </a:effectRef>
            <a:fontRef idx="none"/>
          </p:style>
          <p:txBody>
            <a:bodyPr/>
            <a:lstStyle/>
            <a:p>
              <a:endParaRPr lang="en-GB"/>
            </a:p>
          </p:txBody>
        </p:sp>
      </p:grpSp>
    </p:spTree>
    <p:extLst>
      <p:ext uri="{BB962C8B-B14F-4D97-AF65-F5344CB8AC3E}">
        <p14:creationId xmlns:p14="http://schemas.microsoft.com/office/powerpoint/2010/main" val="2376062028"/>
      </p:ext>
    </p:extLst>
  </p:cSld>
  <p:clrMapOvr>
    <a:masterClrMapping/>
  </p:clrMapOvr>
  <mc:AlternateContent xmlns:mc="http://schemas.openxmlformats.org/markup-compatibility/2006" xmlns:p14="http://schemas.microsoft.com/office/powerpoint/2010/main">
    <mc:Choice Requires="p14">
      <p:transition spd="slow" p14:dur="3400" advClick="0" advTm="10000">
        <p14:reveal/>
      </p:transition>
    </mc:Choice>
    <mc:Fallback xmlns="">
      <p:transition spd="slow" advClick="0" advTm="10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191</TotalTime>
  <Words>337</Words>
  <Application>Microsoft Macintosh PowerPoint</Application>
  <PresentationFormat>Widescreen</PresentationFormat>
  <Paragraphs>25</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Calibri Light</vt:lpstr>
      <vt:lpstr>Sassoon Primary</vt:lpstr>
      <vt:lpstr>Office Theme</vt:lpstr>
      <vt:lpstr>  Welcome  to  Bracebridge Infant and Nursery School</vt:lpstr>
      <vt:lpstr>PowerPoint Presentation</vt:lpstr>
      <vt:lpstr>Before school starts you will need to wait on the playground for your teacher. When the bell rings you can say goodbye to your grown up and line up with your teacher.</vt:lpstr>
      <vt:lpstr>The grown-ups will welcome you to school with a big smile. Let’s meet some of the adults who are in your class.</vt:lpstr>
      <vt:lpstr>Here are some of the other adults you will meet at school.</vt:lpstr>
      <vt:lpstr>You will be in the Sparkling Seahorse Class.</vt:lpstr>
      <vt:lpstr>There are lots of fun things to do in the classroom. Here are some of my favourite activities. What do like to do?</vt:lpstr>
      <vt:lpstr>There are lots of fun things to do outside too!</vt:lpstr>
      <vt:lpstr>You will stay at school all day. At lunch time you will sit in the hall with all the other children. You can have a school dinner or bring your own packed lunch.</vt:lpstr>
      <vt:lpstr>We hope that you have enjoyed reading about your new school. We can’t wait to meet you soon!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Bracebridge Infant and Nursery School</dc:title>
  <dc:creator>Vicky Ashberry</dc:creator>
  <cp:lastModifiedBy>Vicky Ashberry</cp:lastModifiedBy>
  <cp:revision>23</cp:revision>
  <cp:lastPrinted>2019-07-11T14:09:04Z</cp:lastPrinted>
  <dcterms:created xsi:type="dcterms:W3CDTF">2019-06-30T15:21:17Z</dcterms:created>
  <dcterms:modified xsi:type="dcterms:W3CDTF">2020-06-09T14:50:46Z</dcterms:modified>
</cp:coreProperties>
</file>